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xml" ContentType="application/vnd.openxmlformats-officedocument.presentationml.slideLayout+xml"/>
  <Override PartName="/ppt/theme/theme5.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5.xml" ContentType="application/vnd.openxmlformats-officedocument.presentationml.slideLayout+xml"/>
  <Override PartName="/ppt/theme/theme6.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slideLayouts/slideLayout6.xml" ContentType="application/vnd.openxmlformats-officedocument.presentationml.slideLayout+xml"/>
  <Override PartName="/ppt/theme/theme7.xml" ContentType="application/vnd.openxmlformats-officedocument.them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7.xml" ContentType="application/vnd.openxmlformats-officedocument.presentationml.slideLayout+xml"/>
  <Override PartName="/ppt/theme/theme8.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8.xml" ContentType="application/vnd.openxmlformats-officedocument.presentationml.slideLayout+xml"/>
  <Override PartName="/ppt/theme/theme9.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9.xml" ContentType="application/vnd.openxmlformats-officedocument.presentationml.slideLayout+xml"/>
  <Override PartName="/ppt/theme/theme10.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slideLayouts/slideLayout10.xml" ContentType="application/vnd.openxmlformats-officedocument.presentationml.slideLayout+xml"/>
  <Override PartName="/ppt/theme/theme11.xml" ContentType="application/vnd.openxmlformats-officedocument.them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11.xml" ContentType="application/vnd.openxmlformats-officedocument.presentationml.slideLayout+xml"/>
  <Override PartName="/ppt/theme/theme12.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heme/theme13.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heme/theme14.xml" ContentType="application/vnd.openxmlformats-officedocument.them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xml" ContentType="application/vnd.openxmlformats-officedocument.presentationml.notesSlide+xml"/>
  <Override PartName="/ppt/tags/tag240.xml" ContentType="application/vnd.openxmlformats-officedocument.presentationml.tags+xml"/>
  <Override PartName="/ppt/notesSlides/notesSlide2.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3.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5.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notesSlides/notesSlide6.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7.xml" ContentType="application/vnd.openxmlformats-officedocument.presentationml.notesSlide+xml"/>
  <Override PartName="/ppt/tags/tag276.xml" ContentType="application/vnd.openxmlformats-officedocument.presentationml.tags+xml"/>
  <Override PartName="/ppt/notesSlides/notesSlide8.xml" ContentType="application/vnd.openxmlformats-officedocument.presentationml.notesSlide+xml"/>
  <Override PartName="/ppt/tags/tag277.xml" ContentType="application/vnd.openxmlformats-officedocument.presentationml.tags+xml"/>
  <Override PartName="/ppt/notesSlides/notesSlide9.xml" ContentType="application/vnd.openxmlformats-officedocument.presentationml.notesSlide+xml"/>
  <Override PartName="/ppt/tags/tag278.xml" ContentType="application/vnd.openxmlformats-officedocument.presentationml.tags+xml"/>
  <Override PartName="/ppt/notesSlides/notesSlide10.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notesSlides/notesSlide11.xml" ContentType="application/vnd.openxmlformats-officedocument.presentationml.notesSlide+xml"/>
  <Override PartName="/ppt/tags/tag281.xml" ContentType="application/vnd.openxmlformats-officedocument.presentationml.tags+xml"/>
  <Override PartName="/ppt/notesSlides/notesSlide12.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13.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14.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15.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16.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17.xml" ContentType="application/vnd.openxmlformats-officedocument.presentationml.notesSlide+xml"/>
  <Override PartName="/ppt/tags/tag301.xml" ContentType="application/vnd.openxmlformats-officedocument.presentationml.tags+xml"/>
  <Override PartName="/ppt/notesSlides/notesSlide18.xml" ContentType="application/vnd.openxmlformats-officedocument.presentationml.notesSlide+xml"/>
  <Override PartName="/ppt/tags/tag302.xml" ContentType="application/vnd.openxmlformats-officedocument.presentationml.tags+xml"/>
  <Override PartName="/ppt/notesSlides/notesSlide19.xml" ContentType="application/vnd.openxmlformats-officedocument.presentationml.notesSlide+xml"/>
  <Override PartName="/ppt/tags/tag303.xml" ContentType="application/vnd.openxmlformats-officedocument.presentationml.tags+xml"/>
  <Override PartName="/ppt/notesSlides/notesSlide20.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21.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22.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3.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24.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25.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26.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7" r:id="rId1"/>
    <p:sldMasterId id="2147483864" r:id="rId2"/>
    <p:sldMasterId id="2147484241" r:id="rId3"/>
    <p:sldMasterId id="2147484242" r:id="rId4"/>
    <p:sldMasterId id="2147484243" r:id="rId5"/>
    <p:sldMasterId id="2147484245" r:id="rId6"/>
    <p:sldMasterId id="2147484246" r:id="rId7"/>
    <p:sldMasterId id="2147484247" r:id="rId8"/>
    <p:sldMasterId id="2147484249" r:id="rId9"/>
    <p:sldMasterId id="2147484250" r:id="rId10"/>
    <p:sldMasterId id="2147484252" r:id="rId11"/>
    <p:sldMasterId id="2147484254" r:id="rId12"/>
  </p:sldMasterIdLst>
  <p:notesMasterIdLst>
    <p:notesMasterId r:id="rId39"/>
  </p:notesMasterIdLst>
  <p:handoutMasterIdLst>
    <p:handoutMasterId r:id="rId40"/>
  </p:handoutMasterIdLst>
  <p:sldIdLst>
    <p:sldId id="3585" r:id="rId13"/>
    <p:sldId id="3739" r:id="rId14"/>
    <p:sldId id="3827" r:id="rId15"/>
    <p:sldId id="3828" r:id="rId16"/>
    <p:sldId id="3613" r:id="rId17"/>
    <p:sldId id="3747" r:id="rId18"/>
    <p:sldId id="3709" r:id="rId19"/>
    <p:sldId id="3813" r:id="rId20"/>
    <p:sldId id="3818" r:id="rId21"/>
    <p:sldId id="3819" r:id="rId22"/>
    <p:sldId id="3798" r:id="rId23"/>
    <p:sldId id="3820" r:id="rId24"/>
    <p:sldId id="3751" r:id="rId25"/>
    <p:sldId id="3752" r:id="rId26"/>
    <p:sldId id="3814" r:id="rId27"/>
    <p:sldId id="3823" r:id="rId28"/>
    <p:sldId id="3824" r:id="rId29"/>
    <p:sldId id="3825" r:id="rId30"/>
    <p:sldId id="3826" r:id="rId31"/>
    <p:sldId id="3832" r:id="rId32"/>
    <p:sldId id="3815" r:id="rId33"/>
    <p:sldId id="3816" r:id="rId34"/>
    <p:sldId id="3817" r:id="rId35"/>
    <p:sldId id="3829" r:id="rId36"/>
    <p:sldId id="3833" r:id="rId37"/>
    <p:sldId id="3830" r:id="rId38"/>
  </p:sldIdLst>
  <p:sldSz cx="12192000" cy="6858000"/>
  <p:notesSz cx="6858000" cy="9144000"/>
  <p:custDataLst>
    <p:tags r:id="rId41"/>
  </p:custDataLst>
  <p:defaultTextStyle>
    <a:defPPr algn="l" rtl="0" eaLnBrk="0" hangingPunct="0">
      <a:defRPr kumimoji="0" lang="en-US" alt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5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366" autoAdjust="0"/>
  </p:normalViewPr>
  <p:slideViewPr>
    <p:cSldViewPr>
      <p:cViewPr varScale="1">
        <p:scale>
          <a:sx n="80" d="100"/>
          <a:sy n="80" d="100"/>
        </p:scale>
        <p:origin x="132" y="750"/>
      </p:cViewPr>
      <p:guideLst/>
    </p:cSldViewPr>
  </p:slideViewPr>
  <p:notesTextViewPr>
    <p:cViewPr>
      <p:scale>
        <a:sx n="1" d="1"/>
        <a:sy n="1" d="1"/>
      </p:scale>
      <p:origin x="0" y="0"/>
    </p:cViewPr>
  </p:notesTextViewPr>
  <p:sorterViewPr>
    <p:cViewPr>
      <p:scale>
        <a:sx n="200" d="100"/>
        <a:sy n="2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0" Type="http://schemas.openxmlformats.org/officeDocument/2006/relationships/slide" Target="slides/slide8.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heme" Target="../theme/theme14.xml"/><Relationship Id="rId5" Type="http://schemas.openxmlformats.org/officeDocument/2006/relationships/tags" Target="../tags/tag236.xml"/><Relationship Id="rId4" Type="http://schemas.openxmlformats.org/officeDocument/2006/relationships/tags" Target="../tags/tag2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Header Placeholder 1">
            <a:extLst>
              <a:ext uri="{FF2B5EF4-FFF2-40B4-BE49-F238E27FC236}">
                <a16:creationId xmlns:a16="http://schemas.microsoft.com/office/drawing/2014/main" id="{4049CA7B-8021-4D6F-960A-6119B4076BE4}"/>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en-US" altLang="en-US" sz="1200">
              <a:latin typeface="Calibri" pitchFamily="34" charset="0"/>
              <a:ea typeface="Arial" pitchFamily="34" charset="0"/>
            </a:endParaRPr>
          </a:p>
        </p:txBody>
      </p:sp>
      <p:sp>
        <p:nvSpPr>
          <p:cNvPr id="20483" name="Date Placeholder 2">
            <a:extLst>
              <a:ext uri="{FF2B5EF4-FFF2-40B4-BE49-F238E27FC236}">
                <a16:creationId xmlns:a16="http://schemas.microsoft.com/office/drawing/2014/main" id="{239193DC-6DC9-40EA-A336-291357B9C1BB}"/>
              </a:ext>
            </a:extLst>
          </p:cNvPr>
          <p:cNvSpPr>
            <a:spLocks noGrp="1"/>
          </p:cNvSpPr>
          <p:nvPr>
            <p:ph type="dt" sz="quarter"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2A30B160-42EA-4C53-96B4-4BA03D08933D}" type="datetime1">
              <a:rPr lang="he-IL" altLang="en-US" sz="1200">
                <a:latin typeface="Calibri" pitchFamily="34" charset="0"/>
                <a:ea typeface="Arial" pitchFamily="34" charset="0"/>
              </a:rPr>
              <a:t>י"ח/אלול/תשפ"ד</a:t>
            </a:fld>
            <a:endParaRPr lang="en-US" altLang="en-US" sz="1200">
              <a:latin typeface="Calibri" pitchFamily="34" charset="0"/>
              <a:ea typeface="Arial" pitchFamily="34" charset="0"/>
            </a:endParaRPr>
          </a:p>
        </p:txBody>
      </p:sp>
      <p:sp>
        <p:nvSpPr>
          <p:cNvPr id="20484" name="Footer Placeholder 3">
            <a:extLst>
              <a:ext uri="{FF2B5EF4-FFF2-40B4-BE49-F238E27FC236}">
                <a16:creationId xmlns:a16="http://schemas.microsoft.com/office/drawing/2014/main" id="{2AA4D1A2-1AD8-43F5-993D-D838CB3F657A}"/>
              </a:ext>
            </a:extLst>
          </p:cNvPr>
          <p:cNvSpPr>
            <a:spLocks noGrp="1"/>
          </p:cNvSpPr>
          <p:nvPr>
            <p:ph type="ftr" sz="quarter" idx="2"/>
            <p:custDataLst>
              <p:tags r:id="rId4"/>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en-US" altLang="en-US" sz="1200">
                <a:latin typeface="Calibri" pitchFamily="34" charset="0"/>
                <a:ea typeface="Arial" pitchFamily="34" charset="0"/>
              </a:rPr>
              <a:t>4</a:t>
            </a:r>
          </a:p>
        </p:txBody>
      </p:sp>
      <p:sp>
        <p:nvSpPr>
          <p:cNvPr id="20485" name="Slide Number Placeholder 4">
            <a:extLst>
              <a:ext uri="{FF2B5EF4-FFF2-40B4-BE49-F238E27FC236}">
                <a16:creationId xmlns:a16="http://schemas.microsoft.com/office/drawing/2014/main" id="{F2477834-B186-4307-875D-75F1ECD6E970}"/>
              </a:ext>
            </a:extLst>
          </p:cNvPr>
          <p:cNvSpPr>
            <a:spLocks noGrp="1"/>
          </p:cNvSpPr>
          <p:nvPr>
            <p:ph type="sldNum" sz="quarter" idx="3"/>
            <p:custDataLst>
              <p:tags r:id="rId5"/>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B9ECD1A-E042-4394-A36F-54BFEBB31814}" type="slidenum">
              <a:rPr lang="en-US" altLang="en-US" sz="1200">
                <a:latin typeface="Calibri" pitchFamily="34" charset="0"/>
                <a:ea typeface="Arial" pitchFamily="34" charset="0"/>
              </a:rPr>
              <a:t>‹#›</a:t>
            </a:fld>
            <a:endParaRPr lang="en-US" altLang="en-US" sz="1200">
              <a:latin typeface="Calibri" pitchFamily="34" charset="0"/>
              <a:ea typeface="Arial"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heme" Target="../theme/theme13.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Header Placeholder 1">
            <a:extLst>
              <a:ext uri="{FF2B5EF4-FFF2-40B4-BE49-F238E27FC236}">
                <a16:creationId xmlns:a16="http://schemas.microsoft.com/office/drawing/2014/main" id="{A12EEE4D-ADD5-4236-AB67-4157DC283C11}"/>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he-IL" altLang="en-US" sz="1200">
              <a:latin typeface="Calibri" pitchFamily="34" charset="0"/>
              <a:ea typeface="Arial" pitchFamily="34" charset="0"/>
            </a:endParaRPr>
          </a:p>
        </p:txBody>
      </p:sp>
      <p:sp>
        <p:nvSpPr>
          <p:cNvPr id="19459" name="Date Placeholder 2">
            <a:extLst>
              <a:ext uri="{FF2B5EF4-FFF2-40B4-BE49-F238E27FC236}">
                <a16:creationId xmlns:a16="http://schemas.microsoft.com/office/drawing/2014/main" id="{2BEB3C40-EDE7-40FF-8CF6-C0E41F887B23}"/>
              </a:ext>
            </a:extLst>
          </p:cNvPr>
          <p:cNvSpPr>
            <a:spLocks noGrp="1"/>
          </p:cNvSpPr>
          <p:nvPr>
            <p:ph type="dt"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452167FB-F337-4089-BDF2-6775185E4B4D}" type="datetime1">
              <a:rPr lang="he-IL" altLang="en-US" sz="1200">
                <a:latin typeface="Calibri" pitchFamily="34" charset="0"/>
                <a:ea typeface="Arial" pitchFamily="34" charset="0"/>
              </a:rPr>
              <a:t>י"ח/אלול/תשפ"ד</a:t>
            </a:fld>
            <a:endParaRPr lang="he-IL" altLang="en-US" sz="1200">
              <a:latin typeface="Calibri" pitchFamily="34" charset="0"/>
              <a:ea typeface="Arial" pitchFamily="34" charset="0"/>
            </a:endParaRPr>
          </a:p>
        </p:txBody>
      </p:sp>
      <p:sp>
        <p:nvSpPr>
          <p:cNvPr id="19460" name="Slide Image Placeholder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miter lim="800000"/>
          </a:ln>
        </p:spPr>
      </p:sp>
      <p:sp>
        <p:nvSpPr>
          <p:cNvPr id="19461" name="Notes Placeholder 4">
            <a:extLst>
              <a:ext uri="{FF2B5EF4-FFF2-40B4-BE49-F238E27FC236}">
                <a16:creationId xmlns:a16="http://schemas.microsoft.com/office/drawing/2014/main" id="{AD982580-BFCA-482A-BADD-178C584EB6F2}"/>
              </a:ext>
            </a:extLst>
          </p:cNvPr>
          <p:cNvSpPr>
            <a:spLocks noGrp="1"/>
          </p:cNvSpPr>
          <p:nvPr>
            <p:ph type="body" sz="quarter" idx="3"/>
            <p:custDataLst>
              <p:tags r:id="rId5"/>
            </p:custDataLst>
          </p:nvPr>
        </p:nvSpPr>
        <p:spPr>
          <a:xfrm>
            <a:off x="685800" y="4400550"/>
            <a:ext cx="5486400" cy="3600450"/>
          </a:xfrm>
          <a:prstGeom prst="rect">
            <a:avLst/>
          </a:prstGeom>
        </p:spPr>
        <p:txBody>
          <a:bodyPr numCol="1" compatLnSpc="1">
            <a:prstTxWarp prst="textNoShape">
              <a:avLst/>
            </a:prstTxWarp>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lvl="0"/>
            <a:r>
              <a:t>Edit Master text styles</a:t>
            </a:r>
          </a:p>
          <a:p>
            <a:pPr lvl="1"/>
            <a:r>
              <a:t>Second level</a:t>
            </a:r>
          </a:p>
          <a:p>
            <a:pPr lvl="2"/>
            <a:r>
              <a:t>Third level</a:t>
            </a:r>
          </a:p>
          <a:p>
            <a:pPr lvl="3"/>
            <a:r>
              <a:t>Fourth level</a:t>
            </a:r>
          </a:p>
          <a:p>
            <a:pPr lvl="4"/>
            <a:r>
              <a:t>Fifth level</a:t>
            </a:r>
          </a:p>
        </p:txBody>
      </p:sp>
      <p:sp>
        <p:nvSpPr>
          <p:cNvPr id="19462" name="Footer Placeholder 5">
            <a:extLst>
              <a:ext uri="{FF2B5EF4-FFF2-40B4-BE49-F238E27FC236}">
                <a16:creationId xmlns:a16="http://schemas.microsoft.com/office/drawing/2014/main" id="{28A3DA34-A77F-4125-A662-525C5F87A29E}"/>
              </a:ext>
            </a:extLst>
          </p:cNvPr>
          <p:cNvSpPr>
            <a:spLocks noGrp="1"/>
          </p:cNvSpPr>
          <p:nvPr>
            <p:ph type="ftr" sz="quarter" idx="4"/>
            <p:custDataLst>
              <p:tags r:id="rId6"/>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he-IL" altLang="en-US" sz="1200">
                <a:latin typeface="Calibri" pitchFamily="34" charset="0"/>
                <a:ea typeface="Arial" pitchFamily="34" charset="0"/>
              </a:rPr>
              <a:t>4</a:t>
            </a:r>
          </a:p>
        </p:txBody>
      </p:sp>
      <p:sp>
        <p:nvSpPr>
          <p:cNvPr id="19463" name="Slide Number Placeholder 6">
            <a:extLst>
              <a:ext uri="{FF2B5EF4-FFF2-40B4-BE49-F238E27FC236}">
                <a16:creationId xmlns:a16="http://schemas.microsoft.com/office/drawing/2014/main" id="{BC41D1B3-5B5A-4617-9C06-F00A25C2DABB}"/>
              </a:ext>
            </a:extLst>
          </p:cNvPr>
          <p:cNvSpPr>
            <a:spLocks noGrp="1"/>
          </p:cNvSpPr>
          <p:nvPr>
            <p:ph type="sldNum" sz="quarter" idx="5"/>
            <p:custDataLst>
              <p:tags r:id="rId7"/>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4DDEE01-6AA8-4F94-83BB-A7264676FBE8}" type="slidenum">
              <a:rPr lang="he-IL" altLang="en-US" sz="1200">
                <a:latin typeface="Calibri" pitchFamily="34" charset="0"/>
                <a:ea typeface="Arial" pitchFamily="34" charset="0"/>
              </a:rPr>
              <a:t>‹#›</a:t>
            </a:fld>
            <a:endParaRPr lang="he-IL" altLang="en-US" sz="1200">
              <a:latin typeface="Calibri" pitchFamily="34" charset="0"/>
              <a:ea typeface="Arial" pitchFamily="34" charset="0"/>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3.xml"/><Relationship Id="rId1" Type="http://schemas.openxmlformats.org/officeDocument/2006/relationships/tags" Target="../tags/tag282.xml"/><Relationship Id="rId4"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1.xml"/><Relationship Id="rId1" Type="http://schemas.openxmlformats.org/officeDocument/2006/relationships/tags" Target="../tags/tag290.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5.xml"/><Relationship Id="rId1" Type="http://schemas.openxmlformats.org/officeDocument/2006/relationships/tags" Target="../tags/tag314.xml"/><Relationship Id="rId4"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8.xml"/><Relationship Id="rId1" Type="http://schemas.openxmlformats.org/officeDocument/2006/relationships/tags" Target="../tags/tag317.xml"/><Relationship Id="rId4"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1.xml"/><Relationship Id="rId1" Type="http://schemas.openxmlformats.org/officeDocument/2006/relationships/tags" Target="../tags/tag320.xml"/><Relationship Id="rId4"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4.xml"/><Relationship Id="rId1" Type="http://schemas.openxmlformats.org/officeDocument/2006/relationships/tags" Target="../tags/tag323.xml"/><Relationship Id="rId4"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3.xml"/><Relationship Id="rId1" Type="http://schemas.openxmlformats.org/officeDocument/2006/relationships/tags" Target="../tags/tag272.xml"/><Relationship Id="rId4"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7" name="Slide Number Placeholder 6">
            <a:extLst>
              <a:ext uri="{FF2B5EF4-FFF2-40B4-BE49-F238E27FC236}">
                <a16:creationId xmlns:a16="http://schemas.microsoft.com/office/drawing/2014/main" id="{0E56CCBD-1027-E9BF-6FDB-6014EB7A71ED}"/>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91559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and main concept of quantum physics and the power of quantum computer is based on Superposition. </a:t>
            </a:r>
            <a:br>
              <a:rPr lang="en-US" dirty="0"/>
            </a:br>
            <a:r>
              <a:rPr lang="en-US" dirty="0"/>
              <a:t>Which means that a quantum system can exist in multiple states at once.</a:t>
            </a:r>
            <a:br>
              <a:rPr lang="en-US" dirty="0"/>
            </a:br>
            <a:r>
              <a:rPr lang="en-US" dirty="0"/>
              <a:t>And only when measured it collapses into one state. </a:t>
            </a:r>
            <a:br>
              <a:rPr lang="en-US" dirty="0"/>
            </a:br>
            <a:r>
              <a:rPr lang="en-US" dirty="0"/>
              <a:t>For example an electron can be in different positions until measured. </a:t>
            </a:r>
            <a:br>
              <a:rPr lang="en-US" dirty="0"/>
            </a:br>
            <a:br>
              <a:rPr lang="en-US" dirty="0"/>
            </a:br>
            <a:r>
              <a:rPr lang="en-US" dirty="0"/>
              <a:t>The cat of Schrodinger illustrate it as a cat placed in a box with a mechanism triggered by a quantum event that will release poison.</a:t>
            </a:r>
            <a:br>
              <a:rPr lang="en-US" dirty="0"/>
            </a:br>
            <a:r>
              <a:rPr lang="en-US" dirty="0"/>
              <a:t> Until observed the cat is both dead and alive.</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818115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principles of quantum computer are:</a:t>
            </a:r>
            <a:br>
              <a:rPr lang="en-US" dirty="0"/>
            </a:br>
            <a:r>
              <a:rPr lang="en-US" dirty="0"/>
              <a:t>Qubits: this is the basic unit similar to bits in a classical computer. They can exist in a superposition </a:t>
            </a:r>
            <a:br>
              <a:rPr lang="en-US" dirty="0"/>
            </a:br>
            <a:br>
              <a:rPr lang="en-US" dirty="0"/>
            </a:br>
            <a:r>
              <a:rPr lang="en-US" dirty="0"/>
              <a:t>The superposition in a quantum computer means that a Qubit can be in multiple state at once between 1 and 0 with some probability.</a:t>
            </a:r>
            <a:br>
              <a:rPr lang="en-US" dirty="0"/>
            </a:br>
            <a:br>
              <a:rPr lang="en-US" dirty="0"/>
            </a:br>
            <a:r>
              <a:rPr lang="en-US" dirty="0" err="1"/>
              <a:t>Entangelment</a:t>
            </a:r>
            <a:r>
              <a:rPr lang="en-US" dirty="0"/>
              <a:t> means that the quantum states of multiple particles are </a:t>
            </a:r>
            <a:r>
              <a:rPr lang="en-US" dirty="0" err="1"/>
              <a:t>coreelated</a:t>
            </a:r>
            <a:r>
              <a:rPr lang="en-US" dirty="0"/>
              <a:t> </a:t>
            </a:r>
            <a:r>
              <a:rPr lang="en-US" dirty="0" err="1"/>
              <a:t>emanning</a:t>
            </a:r>
            <a:r>
              <a:rPr lang="en-US" dirty="0"/>
              <a:t> that qubits can affect other qubits.</a:t>
            </a:r>
            <a:br>
              <a:rPr lang="en-US" dirty="0"/>
            </a:br>
            <a:r>
              <a:rPr lang="en-US" dirty="0"/>
              <a:t>This also crucial for quantum </a:t>
            </a:r>
            <a:r>
              <a:rPr lang="en-US" dirty="0" err="1"/>
              <a:t>algoritrhms</a:t>
            </a:r>
            <a:r>
              <a:rPr lang="en-US" dirty="0"/>
              <a:t>. </a:t>
            </a:r>
            <a:br>
              <a:rPr lang="en-US" dirty="0"/>
            </a:br>
            <a:br>
              <a:rPr lang="en-US" dirty="0"/>
            </a:br>
            <a:r>
              <a:rPr lang="en-US" dirty="0"/>
              <a:t>And of course the famous </a:t>
            </a:r>
            <a:r>
              <a:rPr lang="en-US" dirty="0" err="1"/>
              <a:t>shor’s</a:t>
            </a:r>
            <a:r>
              <a:rPr lang="en-US" dirty="0"/>
              <a:t> algorithm that was mentioned. </a:t>
            </a:r>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1080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 – modular </a:t>
            </a:r>
            <a:r>
              <a:rPr lang="en-US" dirty="0" err="1"/>
              <a:t>aritmetics</a:t>
            </a:r>
            <a:br>
              <a:rPr lang="en-US" dirty="0"/>
            </a:br>
            <a:r>
              <a:rPr lang="en-US" dirty="0"/>
              <a:t>Small polynomials are polynomial where all its coefficients mods q are smaller or equal to some integer</a:t>
            </a:r>
            <a:endParaRPr lang="en-AU" dirty="0"/>
          </a:p>
          <a:p>
            <a:r>
              <a:rPr dirty="0"/>
              <a:t>A </a:t>
            </a:r>
            <a:r>
              <a:rPr dirty="0" err="1"/>
              <a:t>a</a:t>
            </a:r>
            <a:r>
              <a:rPr dirty="0"/>
              <a:t> random matrix whose entries are polynomial in the ring </a:t>
            </a:r>
            <a:r>
              <a:rPr dirty="0" err="1"/>
              <a:t>R_q</a:t>
            </a:r>
            <a:r>
              <a:rPr dirty="0"/>
              <a:t> </a:t>
            </a:r>
            <a:br>
              <a:rPr dirty="0"/>
            </a:br>
            <a:r>
              <a:rPr dirty="0"/>
              <a:t>t which obtained by small polynomials s and e </a:t>
            </a:r>
            <a:br>
              <a:rPr dirty="0"/>
            </a:br>
            <a:r>
              <a:rPr dirty="0"/>
              <a:t>than computing t as = As + e</a:t>
            </a:r>
            <a:br>
              <a:rPr dirty="0"/>
            </a:br>
            <a:r>
              <a:rPr dirty="0"/>
              <a:t>the problem here given </a:t>
            </a:r>
            <a:r>
              <a:rPr dirty="0" err="1"/>
              <a:t>A,t</a:t>
            </a:r>
            <a:r>
              <a:rPr dirty="0"/>
              <a:t> find s. </a:t>
            </a:r>
            <a:br>
              <a:rPr dirty="0"/>
            </a:br>
            <a:r>
              <a:rPr lang="en-AU" dirty="0"/>
              <a:t>N</a:t>
            </a:r>
            <a:r>
              <a:rPr dirty="0"/>
              <a:t>o one knows an algorithm to compute s given </a:t>
            </a:r>
            <a:r>
              <a:rPr dirty="0" err="1"/>
              <a:t>A,t</a:t>
            </a:r>
            <a:br>
              <a:rPr dirty="0"/>
            </a:br>
            <a:br>
              <a:rPr dirty="0"/>
            </a:br>
            <a:endParaRPr dirty="0"/>
          </a:p>
        </p:txBody>
      </p:sp>
      <p:sp>
        <p:nvSpPr>
          <p:cNvPr id="4" name="Slide Number Placeholder 3">
            <a:extLst>
              <a:ext uri="{FF2B5EF4-FFF2-40B4-BE49-F238E27FC236}">
                <a16:creationId xmlns:a16="http://schemas.microsoft.com/office/drawing/2014/main" id="{967F0D39-F515-D236-C375-ACF440C14C8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013220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7651"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We can clearly </a:t>
            </a:r>
            <a:r>
              <a:rPr lang="en-US" dirty="0" err="1"/>
              <a:t>understatn</a:t>
            </a:r>
            <a:r>
              <a:rPr lang="en-US" dirty="0"/>
              <a:t> that all </a:t>
            </a:r>
            <a:r>
              <a:rPr lang="en-US" dirty="0" err="1"/>
              <a:t>militry</a:t>
            </a:r>
            <a:r>
              <a:rPr lang="en-US" dirty="0"/>
              <a:t> and government communication must stay secured and all the banking systems also, thus we can </a:t>
            </a:r>
            <a:r>
              <a:rPr lang="en-US" dirty="0" err="1"/>
              <a:t>understatd</a:t>
            </a:r>
            <a:r>
              <a:rPr lang="en-US" dirty="0"/>
              <a:t> the need for QSSL. </a:t>
            </a:r>
            <a:br>
              <a:rPr lang="en-US" dirty="0"/>
            </a:br>
            <a:r>
              <a:rPr lang="en-US" dirty="0"/>
              <a:t>Which hopefully withstand quantum attacks in the future.</a:t>
            </a:r>
            <a:endParaRPr dirty="0"/>
          </a:p>
        </p:txBody>
      </p:sp>
      <p:sp>
        <p:nvSpPr>
          <p:cNvPr id="4" name="Slide Number Placeholder 3">
            <a:extLst>
              <a:ext uri="{FF2B5EF4-FFF2-40B4-BE49-F238E27FC236}">
                <a16:creationId xmlns:a16="http://schemas.microsoft.com/office/drawing/2014/main" id="{6AFACCA3-C1C9-7888-A382-19C1DEC5E75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13</a:t>
            </a:fld>
            <a:endParaRPr lang="he-IL" altLang="en-US" sz="1200">
              <a:latin typeface="Calibri" pitchFamily="34" charset="0"/>
              <a:ea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The ben</a:t>
            </a:r>
            <a:r>
              <a:rPr lang="en-AU" dirty="0"/>
              <a:t>e</a:t>
            </a:r>
            <a:r>
              <a:rPr dirty="0"/>
              <a:t>fit will be the obvious continuing the security of data there is today in the </a:t>
            </a:r>
            <a:r>
              <a:t>quantum era </a:t>
            </a:r>
            <a:endParaRPr dirty="0"/>
          </a:p>
        </p:txBody>
      </p:sp>
      <p:sp>
        <p:nvSpPr>
          <p:cNvPr id="4" name="Slide Number Placeholder 3">
            <a:extLst>
              <a:ext uri="{FF2B5EF4-FFF2-40B4-BE49-F238E27FC236}">
                <a16:creationId xmlns:a16="http://schemas.microsoft.com/office/drawing/2014/main" id="{B3E72BBA-0DEA-50E1-4B0C-7217E8998CE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14</a:t>
            </a:fld>
            <a:endParaRPr lang="he-IL" altLang="en-US" sz="1200">
              <a:latin typeface="Calibri" pitchFamily="34" charset="0"/>
              <a:ea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Transport layer security</a:t>
            </a:r>
            <a:br>
              <a:rPr lang="en-US" dirty="0"/>
            </a:br>
            <a:r>
              <a:rPr lang="en-US" dirty="0"/>
              <a:t>mention that The algorithms chosen, KYBER and DILITHIUM, are finalists in the NIST competition for quantum cryptography algorithms.</a:t>
            </a:r>
            <a:br>
              <a:rPr lang="en-US" dirty="0"/>
            </a:br>
            <a:r>
              <a:rPr lang="en-US" dirty="0"/>
              <a:t>Among  a lot of other algorithm. Therefore we chose them as our algorithm for the implementation although the competition and the testing are ongoing still, </a:t>
            </a:r>
            <a:br>
              <a:rPr lang="en-US" dirty="0"/>
            </a:br>
            <a:r>
              <a:rPr lang="en-US" dirty="0"/>
              <a:t>so we keep to ourself the ability to respond to changes and even, maybe if necessary to change the algorithm that will be used. </a:t>
            </a:r>
            <a:br>
              <a:rPr lang="en-US" dirty="0"/>
            </a:br>
            <a:br>
              <a:rPr lang="en-US" dirty="0"/>
            </a:br>
            <a:r>
              <a:rPr lang="en-US" dirty="0"/>
              <a:t>As mentioned combining the strength of RSA and ECDSA + the finalist of the NIST competition of secured quantum resistance algorithm KYBER for </a:t>
            </a:r>
            <a:br>
              <a:rPr lang="en-US" dirty="0"/>
            </a:br>
            <a:r>
              <a:rPr lang="en-US" dirty="0"/>
              <a:t>Key generation </a:t>
            </a:r>
            <a:r>
              <a:rPr lang="en-US" dirty="0" err="1"/>
              <a:t>aand</a:t>
            </a:r>
            <a:r>
              <a:rPr lang="en-US" dirty="0"/>
              <a:t> DILITHIUM for DS. </a:t>
            </a:r>
            <a:br>
              <a:rPr lang="en-US" dirty="0"/>
            </a:br>
            <a:r>
              <a:rPr lang="en-US" dirty="0"/>
              <a:t>Based on the current TLS 1.3 </a:t>
            </a:r>
            <a:br>
              <a:rPr lang="en-US" dirty="0"/>
            </a:br>
            <a:r>
              <a:rPr lang="en-US" dirty="0"/>
              <a:t>important to mention that the current algorithms are still Changning and under tests and they might change in the near future.</a:t>
            </a:r>
            <a:br>
              <a:rPr lang="en-US" dirty="0"/>
            </a:br>
            <a:r>
              <a:rPr lang="en-US" dirty="0"/>
              <a:t>Creating a secure Communication Protocol .</a:t>
            </a:r>
            <a:endParaRPr dirty="0"/>
          </a:p>
        </p:txBody>
      </p:sp>
      <p:sp>
        <p:nvSpPr>
          <p:cNvPr id="4" name="Slide Number Placeholder 3">
            <a:extLst>
              <a:ext uri="{FF2B5EF4-FFF2-40B4-BE49-F238E27FC236}">
                <a16:creationId xmlns:a16="http://schemas.microsoft.com/office/drawing/2014/main" id="{30F2415E-99DE-9CF9-B654-330F6EF6C5B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60400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Both algorithms relies on the LWE problem with lattice where each one of them takes it to a little different </a:t>
            </a:r>
            <a:r>
              <a:rPr dirty="0" err="1"/>
              <a:t>firection</a:t>
            </a:r>
            <a:r>
              <a:rPr dirty="0"/>
              <a:t>:</a:t>
            </a:r>
            <a:br>
              <a:rPr dirty="0"/>
            </a:br>
            <a:r>
              <a:rPr dirty="0"/>
              <a:t>KYBER start with initializing A matrix of K over K of </a:t>
            </a:r>
            <a:r>
              <a:rPr dirty="0" err="1"/>
              <a:t>polynom</a:t>
            </a:r>
            <a:r>
              <a:rPr dirty="0"/>
              <a:t> mod q, and initialize S and E small polynomials with coefficients of size </a:t>
            </a:r>
            <a:r>
              <a:rPr dirty="0" err="1"/>
              <a:t>etha</a:t>
            </a:r>
            <a:r>
              <a:rPr dirty="0"/>
              <a:t> 1 and 2.</a:t>
            </a:r>
            <a:br>
              <a:rPr dirty="0"/>
            </a:br>
            <a:r>
              <a:rPr dirty="0"/>
              <a:t>than Alice computes t = </a:t>
            </a:r>
            <a:r>
              <a:rPr dirty="0" err="1"/>
              <a:t>As+e</a:t>
            </a:r>
            <a:r>
              <a:rPr dirty="0"/>
              <a:t> </a:t>
            </a:r>
            <a:br>
              <a:rPr dirty="0"/>
            </a:br>
            <a:r>
              <a:rPr dirty="0"/>
              <a:t>the public key generated is </a:t>
            </a:r>
            <a:r>
              <a:rPr dirty="0" err="1"/>
              <a:t>A,t</a:t>
            </a:r>
            <a:r>
              <a:rPr dirty="0"/>
              <a:t> </a:t>
            </a:r>
            <a:br>
              <a:rPr dirty="0"/>
            </a:br>
            <a:r>
              <a:rPr dirty="0"/>
              <a:t>here private key is s. </a:t>
            </a:r>
            <a:br>
              <a:rPr dirty="0"/>
            </a:br>
            <a:r>
              <a:rPr lang="en-AU" dirty="0"/>
              <a:t>N</a:t>
            </a:r>
            <a:r>
              <a:rPr dirty="0" err="1"/>
              <a:t>ote</a:t>
            </a:r>
            <a:r>
              <a:rPr dirty="0"/>
              <a:t> that there is not an efficient known algorithm to compute S given </a:t>
            </a:r>
            <a:r>
              <a:rPr dirty="0" err="1"/>
              <a:t>A,t</a:t>
            </a:r>
            <a:r>
              <a:rPr dirty="0"/>
              <a:t>  </a:t>
            </a:r>
          </a:p>
        </p:txBody>
      </p:sp>
      <p:sp>
        <p:nvSpPr>
          <p:cNvPr id="4" name="Slide Number Placeholder 3">
            <a:extLst>
              <a:ext uri="{FF2B5EF4-FFF2-40B4-BE49-F238E27FC236}">
                <a16:creationId xmlns:a16="http://schemas.microsoft.com/office/drawing/2014/main" id="{D42C9BD2-A0FA-6E77-A580-254B1275E45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344538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Alice public key from a reliable source, Bob can encrypt a message for </a:t>
            </a:r>
            <a:r>
              <a:rPr lang="en-US" dirty="0" err="1"/>
              <a:t>alice</a:t>
            </a:r>
            <a:r>
              <a:rPr lang="en-US" dirty="0"/>
              <a:t>. </a:t>
            </a:r>
            <a:br>
              <a:rPr lang="en-US" dirty="0"/>
            </a:br>
            <a:r>
              <a:rPr lang="en-US" dirty="0"/>
              <a:t>Using three small polynomials bob select he compute the following u and v. </a:t>
            </a:r>
            <a:br>
              <a:rPr lang="en-US" dirty="0"/>
            </a:br>
            <a:r>
              <a:rPr lang="en-US" dirty="0"/>
              <a:t> U =  A^T r + e1 and V = </a:t>
            </a:r>
            <a:r>
              <a:rPr lang="en-US" dirty="0" err="1"/>
              <a:t>t^T</a:t>
            </a:r>
            <a:r>
              <a:rPr lang="en-US" dirty="0"/>
              <a:t> r + e2 + [q/2]m( replace all the one coefficient with q/2 and leave the zeros </a:t>
            </a:r>
            <a:r>
              <a:rPr lang="en-US" dirty="0" err="1"/>
              <a:t>unchaned</a:t>
            </a:r>
            <a:r>
              <a:rPr lang="en-US" dirty="0"/>
              <a:t>)</a:t>
            </a:r>
            <a:br>
              <a:rPr lang="en-US" dirty="0"/>
            </a:br>
            <a:r>
              <a:rPr lang="en-US" dirty="0"/>
              <a:t>the cyphertext is (</a:t>
            </a:r>
            <a:r>
              <a:rPr lang="en-US" dirty="0" err="1"/>
              <a:t>u,v</a:t>
            </a:r>
            <a:r>
              <a:rPr lang="en-US" dirty="0"/>
              <a:t>)</a:t>
            </a:r>
            <a:br>
              <a:rPr lang="en-US" dirty="0"/>
            </a:br>
            <a:br>
              <a:rPr lang="en-US" dirty="0"/>
            </a:br>
            <a:r>
              <a:rPr lang="en-US" dirty="0"/>
              <a:t>To decrypt the cyphertext Alice uses here private key s with rounding function to </a:t>
            </a:r>
            <a:r>
              <a:rPr lang="en-US" dirty="0" err="1"/>
              <a:t>cumpute</a:t>
            </a:r>
            <a:r>
              <a:rPr lang="en-US" dirty="0"/>
              <a:t> m.</a:t>
            </a:r>
            <a:br>
              <a:rPr lang="en-US" dirty="0"/>
            </a:br>
            <a:r>
              <a:rPr lang="en-US" dirty="0"/>
              <a:t> </a:t>
            </a:r>
            <a:endParaRPr lang="en-AU" dirty="0"/>
          </a:p>
        </p:txBody>
      </p:sp>
      <p:sp>
        <p:nvSpPr>
          <p:cNvPr id="7" name="Slide Number Placeholder 6">
            <a:extLst>
              <a:ext uri="{FF2B5EF4-FFF2-40B4-BE49-F238E27FC236}">
                <a16:creationId xmlns:a16="http://schemas.microsoft.com/office/drawing/2014/main" id="{D4212E01-73FA-2614-AFAE-6C85423DFA7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1601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DILITHIUM is a quantum digital signature algorithm created to withstand a quantum attack, it uses similar problem as mentioned the LWE with lattice/ </a:t>
            </a:r>
            <a:br>
              <a:rPr lang="en-US" dirty="0"/>
            </a:br>
            <a:r>
              <a:rPr lang="en-US" dirty="0"/>
              <a:t>to create the key generation Alice needs to create a random polynomial matrix of k over l and to create another two small polynomial vectors S1 and S2. </a:t>
            </a:r>
            <a:br>
              <a:rPr lang="en-US" dirty="0"/>
            </a:br>
            <a:r>
              <a:rPr lang="en-US" dirty="0"/>
              <a:t>than she compute t = As1+s2. creating her public key </a:t>
            </a:r>
            <a:r>
              <a:rPr lang="en-US" dirty="0" err="1"/>
              <a:t>A,t</a:t>
            </a:r>
            <a:r>
              <a:rPr lang="en-US" dirty="0"/>
              <a:t> </a:t>
            </a:r>
            <a:br>
              <a:rPr lang="en-US" dirty="0"/>
            </a:br>
            <a:r>
              <a:rPr lang="en-US" dirty="0"/>
              <a:t>her private key will be s1,s2. </a:t>
            </a:r>
            <a:br>
              <a:rPr lang="en-US" dirty="0"/>
            </a:br>
            <a:r>
              <a:rPr lang="en-US" dirty="0"/>
              <a:t>note that as before, Given </a:t>
            </a:r>
            <a:r>
              <a:rPr lang="en-US" dirty="0" err="1"/>
              <a:t>A,t</a:t>
            </a:r>
            <a:r>
              <a:rPr lang="en-US" dirty="0"/>
              <a:t> there is not known way to now anything about s1 or s2.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03364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sign a message m Alice does the following:</a:t>
            </a:r>
            <a:br>
              <a:rPr lang="en-US" dirty="0"/>
            </a:br>
            <a:r>
              <a:rPr lang="en-US" dirty="0"/>
              <a:t>Select a small polynomial vector y </a:t>
            </a:r>
            <a:br>
              <a:rPr lang="en-US" dirty="0"/>
            </a:br>
            <a:r>
              <a:rPr lang="en-US" dirty="0"/>
              <a:t>compute the commitment w = Ay</a:t>
            </a:r>
            <a:br>
              <a:rPr lang="en-US" dirty="0"/>
            </a:br>
            <a:r>
              <a:rPr lang="en-US" dirty="0"/>
              <a:t>than the challenge c by hashing the message concatenate to w.</a:t>
            </a:r>
            <a:br>
              <a:rPr lang="en-US" dirty="0"/>
            </a:br>
            <a:r>
              <a:rPr lang="en-US" dirty="0" err="1"/>
              <a:t>finaly</a:t>
            </a:r>
            <a:r>
              <a:rPr lang="en-US" dirty="0"/>
              <a:t> compute z = y + cs1</a:t>
            </a:r>
            <a:br>
              <a:rPr lang="en-US" dirty="0"/>
            </a:br>
            <a:r>
              <a:rPr lang="en-US" dirty="0"/>
              <a:t>the </a:t>
            </a:r>
            <a:r>
              <a:rPr lang="en-US" dirty="0" err="1"/>
              <a:t>sineture</a:t>
            </a:r>
            <a:r>
              <a:rPr lang="en-US" dirty="0"/>
              <a:t> is ( </a:t>
            </a:r>
            <a:r>
              <a:rPr lang="en-US" dirty="0" err="1"/>
              <a:t>c,z</a:t>
            </a:r>
            <a:r>
              <a:rPr lang="en-US" dirty="0"/>
              <a:t>)</a:t>
            </a:r>
            <a:br>
              <a:rPr lang="en-US" dirty="0"/>
            </a:br>
            <a:r>
              <a:rPr lang="en-US" dirty="0"/>
              <a:t>To verify Alice’s signature Bob, after receiving Alice’s public key </a:t>
            </a:r>
            <a:br>
              <a:rPr lang="en-US" dirty="0"/>
            </a:br>
            <a:r>
              <a:rPr lang="en-US" dirty="0"/>
              <a:t>Computes w the commitment and than using the same hash function he verifies the challenge c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4693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Cryptology plays a critical role in protecting the data we exchange in an increasingly connected world. It includes both cryptography, the art of creating secure codes, and cryptanalysis, which is breaking those codes. Today, it's the foundation of technologies like online banking, e-commerce, and secure messaging, ensuring that even over vulnerable networks, our data is safe. However, with the advent of quantum computing, we need to evolve cryptology. That's where post-quantum cryptography comes in—designed to withstand the immense power of quantum computers, ensuring our security in the future.</a:t>
            </a:r>
            <a:endParaRPr dirty="0"/>
          </a:p>
        </p:txBody>
      </p:sp>
      <p:sp>
        <p:nvSpPr>
          <p:cNvPr id="4" name="Slide Number Placeholder 3">
            <a:extLst>
              <a:ext uri="{FF2B5EF4-FFF2-40B4-BE49-F238E27FC236}">
                <a16:creationId xmlns:a16="http://schemas.microsoft.com/office/drawing/2014/main" id="{36F5845D-220E-0789-47CB-592F6B03DD45}"/>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a:t>
            </a:fld>
            <a:endParaRPr lang="he-IL" altLang="en-US" sz="1200">
              <a:latin typeface="Calibri" pitchFamily="34" charset="0"/>
              <a:ea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 how Bob compute the commitment? </a:t>
            </a:r>
            <a:br>
              <a:rPr lang="en-US" dirty="0"/>
            </a:br>
            <a:r>
              <a:rPr lang="en-US" dirty="0"/>
              <a:t>To compute the commitment in </a:t>
            </a:r>
            <a:r>
              <a:rPr lang="en-US" dirty="0" err="1"/>
              <a:t>Dilithium</a:t>
            </a:r>
            <a:r>
              <a:rPr lang="en-US" dirty="0"/>
              <a:t>, the signer focuses on signing only the </a:t>
            </a:r>
            <a:r>
              <a:rPr lang="en-US" b="1" dirty="0"/>
              <a:t>high bits</a:t>
            </a:r>
            <a:r>
              <a:rPr lang="en-US" dirty="0"/>
              <a:t> of the message.</a:t>
            </a:r>
            <a:br>
              <a:rPr lang="en-US" dirty="0"/>
            </a:br>
            <a:r>
              <a:rPr lang="en-US" dirty="0"/>
              <a:t>The high bits can be thought of as a mathematical function that adjusts or trims the coefficients of the polynomials(, reducing their size but keeping the key elements needed for verification.)</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975920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RAFAEL raised the need for defending for future quantum attacks. </a:t>
            </a:r>
            <a:br>
              <a:rPr dirty="0"/>
            </a:br>
            <a:r>
              <a:rPr lang="en-AU" dirty="0"/>
              <a:t>T</a:t>
            </a:r>
            <a:r>
              <a:rPr dirty="0" err="1"/>
              <a:t>herefor</a:t>
            </a:r>
            <a:r>
              <a:rPr dirty="0"/>
              <a:t> we will try to develop a secured quantum resist</a:t>
            </a:r>
            <a:r>
              <a:rPr lang="en-AU" dirty="0"/>
              <a:t>a</a:t>
            </a:r>
            <a:r>
              <a:rPr dirty="0" err="1"/>
              <a:t>nce</a:t>
            </a:r>
            <a:r>
              <a:rPr dirty="0"/>
              <a:t> protocol the if successfully developed could be implemented across a wide range of projects.</a:t>
            </a:r>
            <a:br>
              <a:rPr dirty="0"/>
            </a:br>
            <a:r>
              <a:rPr lang="en-AU" dirty="0"/>
              <a:t>W</a:t>
            </a:r>
            <a:r>
              <a:rPr dirty="0"/>
              <a:t>e want this protocol to be compatible with a wide range of systems and capable of </a:t>
            </a:r>
            <a:r>
              <a:rPr dirty="0" err="1"/>
              <a:t>ruuning</a:t>
            </a:r>
            <a:r>
              <a:rPr dirty="0"/>
              <a:t> on old and new firmware without special changes. </a:t>
            </a:r>
            <a:br>
              <a:rPr dirty="0"/>
            </a:br>
            <a:r>
              <a:rPr lang="en-AU" dirty="0"/>
              <a:t>C</a:t>
            </a:r>
            <a:r>
              <a:rPr dirty="0" err="1"/>
              <a:t>urrrently</a:t>
            </a:r>
            <a:r>
              <a:rPr dirty="0"/>
              <a:t> there is little to non implementation in this field and all of them are still </a:t>
            </a:r>
            <a:r>
              <a:rPr dirty="0" err="1"/>
              <a:t>experim</a:t>
            </a:r>
            <a:r>
              <a:rPr lang="en-AU" dirty="0"/>
              <a:t>e</a:t>
            </a:r>
            <a:r>
              <a:rPr dirty="0" err="1"/>
              <a:t>ntal</a:t>
            </a:r>
            <a:r>
              <a:rPr dirty="0"/>
              <a:t>.</a:t>
            </a:r>
          </a:p>
        </p:txBody>
      </p:sp>
      <p:sp>
        <p:nvSpPr>
          <p:cNvPr id="4" name="Slide Number Placeholder 3">
            <a:extLst>
              <a:ext uri="{FF2B5EF4-FFF2-40B4-BE49-F238E27FC236}">
                <a16:creationId xmlns:a16="http://schemas.microsoft.com/office/drawing/2014/main" id="{67771C12-C9A3-3320-621F-78B6823668C2}"/>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860782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The main challenge, both for us and globally, is that there isn’t yet a quantum computer powerful enough to fully test these theories. As a result, we are unable to completely validate the algorithms’ resistance to quantum attacks. For now, testing remains largely theoretical and mathematical. Additionally, the field of quantum algorithms is evolving rapidly, making it possible that the currently chosen algorithms might undergo significant changes in the future."</a:t>
            </a:r>
            <a:endParaRPr dirty="0"/>
          </a:p>
        </p:txBody>
      </p:sp>
      <p:sp>
        <p:nvSpPr>
          <p:cNvPr id="4" name="Slide Number Placeholder 3">
            <a:extLst>
              <a:ext uri="{FF2B5EF4-FFF2-40B4-BE49-F238E27FC236}">
                <a16:creationId xmlns:a16="http://schemas.microsoft.com/office/drawing/2014/main" id="{B7CA47B9-49C8-70F6-8108-DD4C90DD724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773968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We plan to demonstrate our solution through a small application </a:t>
            </a:r>
            <a:r>
              <a:rPr dirty="0" err="1"/>
              <a:t>simulatin</a:t>
            </a:r>
            <a:r>
              <a:rPr dirty="0"/>
              <a:t> bank access. </a:t>
            </a:r>
            <a:br>
              <a:rPr dirty="0"/>
            </a:br>
            <a:r>
              <a:rPr dirty="0"/>
              <a:t>During the process the user will initiate a TLs handshake with the server and </a:t>
            </a:r>
            <a:r>
              <a:rPr dirty="0" err="1"/>
              <a:t>e,ploy</a:t>
            </a:r>
            <a:r>
              <a:rPr dirty="0"/>
              <a:t> </a:t>
            </a:r>
            <a:r>
              <a:rPr dirty="0" err="1"/>
              <a:t>hubrid</a:t>
            </a:r>
            <a:r>
              <a:rPr dirty="0"/>
              <a:t> key ex</a:t>
            </a:r>
            <a:r>
              <a:rPr lang="en-AU" dirty="0"/>
              <a:t>c</a:t>
            </a:r>
            <a:r>
              <a:rPr dirty="0" err="1"/>
              <a:t>hange</a:t>
            </a:r>
            <a:r>
              <a:rPr dirty="0"/>
              <a:t> to generate a quantum resistant key.</a:t>
            </a:r>
            <a:br>
              <a:rPr dirty="0"/>
            </a:br>
            <a:endParaRPr dirty="0"/>
          </a:p>
        </p:txBody>
      </p:sp>
      <p:sp>
        <p:nvSpPr>
          <p:cNvPr id="4" name="Slide Number Placeholder 3">
            <a:extLst>
              <a:ext uri="{FF2B5EF4-FFF2-40B4-BE49-F238E27FC236}">
                <a16:creationId xmlns:a16="http://schemas.microsoft.com/office/drawing/2014/main" id="{D4741887-C0D0-2837-8961-084D78BF94B1}"/>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5249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5CAE57B4-1552-3D09-3D44-416E24ECE71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43248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After creating the TCP the client will declare the </a:t>
            </a:r>
            <a:r>
              <a:rPr dirty="0" err="1"/>
              <a:t>algorithem</a:t>
            </a:r>
            <a:r>
              <a:rPr dirty="0"/>
              <a:t> it uses, the server will that replay with the </a:t>
            </a:r>
            <a:r>
              <a:rPr dirty="0" err="1"/>
              <a:t>sercret</a:t>
            </a:r>
            <a:r>
              <a:rPr dirty="0"/>
              <a:t> key encrypted with the hybrid mechanism. </a:t>
            </a:r>
            <a:br>
              <a:rPr dirty="0"/>
            </a:br>
            <a:r>
              <a:rPr lang="en-AU" dirty="0"/>
              <a:t>I</a:t>
            </a:r>
            <a:r>
              <a:rPr dirty="0"/>
              <a:t>f all the steps went </a:t>
            </a:r>
            <a:r>
              <a:rPr dirty="0" err="1"/>
              <a:t>succes</a:t>
            </a:r>
            <a:r>
              <a:rPr lang="en-AU" dirty="0"/>
              <a:t>s</a:t>
            </a:r>
            <a:r>
              <a:rPr dirty="0"/>
              <a:t>fully the connection assumed to be secured to </a:t>
            </a:r>
            <a:r>
              <a:t>quantum attack.</a:t>
            </a:r>
            <a:endParaRPr dirty="0"/>
          </a:p>
        </p:txBody>
      </p:sp>
      <p:sp>
        <p:nvSpPr>
          <p:cNvPr id="4" name="Slide Number Placeholder 3">
            <a:extLst>
              <a:ext uri="{FF2B5EF4-FFF2-40B4-BE49-F238E27FC236}">
                <a16:creationId xmlns:a16="http://schemas.microsoft.com/office/drawing/2014/main" id="{56A6B5B0-DD1B-0373-93AA-FD53DCA853E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16987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3CB4AED5-137D-4F2C-2C6C-4F350A0823D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3315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todays cryptography </a:t>
            </a:r>
            <a:r>
              <a:rPr lang="en-US" dirty="0" err="1"/>
              <a:t>tha</a:t>
            </a:r>
            <a:r>
              <a:rPr lang="en-US" dirty="0"/>
              <a:t> main Three algorithms encryption are:</a:t>
            </a:r>
            <a:br>
              <a:rPr lang="en-US" dirty="0"/>
            </a:br>
            <a:r>
              <a:rPr lang="en-US" dirty="0"/>
              <a:t>RSA which based on the problem of Factoring a large number which is the multiplicand of two prime numbers. It is an asymmetric algorithm. Which means that for decryption and encryption we uses different keys. </a:t>
            </a:r>
          </a:p>
          <a:p>
            <a:r>
              <a:rPr lang="en-US" dirty="0"/>
              <a:t>DH which is a key exchange protocol based on the discrete logarithm problem where the two sides swipe keys between them and than compute together a common key.</a:t>
            </a:r>
            <a:br>
              <a:rPr lang="en-US" dirty="0"/>
            </a:br>
            <a:r>
              <a:rPr lang="en-US" dirty="0"/>
              <a:t>And EC which is also relies on the discrete logarithm problem. </a:t>
            </a:r>
            <a:br>
              <a:rPr lang="en-US" dirty="0"/>
            </a:br>
            <a:endParaRPr dirty="0"/>
          </a:p>
        </p:txBody>
      </p:sp>
      <p:sp>
        <p:nvSpPr>
          <p:cNvPr id="4" name="Slide Number Placeholder 3">
            <a:extLst>
              <a:ext uri="{FF2B5EF4-FFF2-40B4-BE49-F238E27FC236}">
                <a16:creationId xmlns:a16="http://schemas.microsoft.com/office/drawing/2014/main" id="{5C7E1AE9-2F07-6F83-D4B3-6515C364C98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4895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RSA scheme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Finite Field Diffie-Hellman key exchange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spcAft>
                <a:spcPts val="800"/>
              </a:spcAft>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Elliptic Curve Diffie-Hellman key exchange</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peter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invented the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Shors</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algorithm the main problematic algorithm that basically, given enough powerful quantum computer can crack the previous algorithm</a:t>
            </a:r>
            <a:r>
              <a:rPr lang="en-AU" sz="180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7" name="Slide Number Placeholder 6">
            <a:extLst>
              <a:ext uri="{FF2B5EF4-FFF2-40B4-BE49-F238E27FC236}">
                <a16:creationId xmlns:a16="http://schemas.microsoft.com/office/drawing/2014/main" id="{2B08766F-23B7-AA92-E766-8C53E01EAC6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35783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Prime power – number that divides by exactly one prime number 3^2 = 9, 2^4 = 16, ….</a:t>
            </a:r>
          </a:p>
          <a:p>
            <a:r>
              <a:rPr lang="en-US" dirty="0" err="1"/>
              <a:t>Gcd</a:t>
            </a:r>
            <a:r>
              <a:rPr lang="en-US" dirty="0"/>
              <a:t> = greatest common divider</a:t>
            </a:r>
          </a:p>
          <a:p>
            <a:r>
              <a:rPr lang="en-US" dirty="0"/>
              <a:t>Other wise – k has inverse in integers modulo N (</a:t>
            </a:r>
            <a:r>
              <a:rPr lang="en-US" dirty="0" err="1"/>
              <a:t>coprimes</a:t>
            </a:r>
            <a:r>
              <a:rPr lang="en-US" dirty="0"/>
              <a:t>), for smallest r possible</a:t>
            </a:r>
          </a:p>
          <a:p>
            <a:r>
              <a:rPr lang="en-US" dirty="0"/>
              <a:t>We don’t take the </a:t>
            </a:r>
            <a:r>
              <a:rPr lang="en-US" dirty="0" err="1"/>
              <a:t>a^r</a:t>
            </a:r>
            <a:r>
              <a:rPr lang="en-US" dirty="0"/>
              <a:t>/2-1 because that would implement that r/2 is the inverse of a where we said its r already</a:t>
            </a:r>
          </a:p>
          <a:p>
            <a:endParaRPr lang="en-US" dirty="0"/>
          </a:p>
          <a:p>
            <a:r>
              <a:rPr lang="en-US" dirty="0" err="1"/>
              <a:t>Shors</a:t>
            </a:r>
            <a:r>
              <a:rPr lang="en-US" dirty="0"/>
              <a:t> algorithm relies on the principle of quantum computing which given the possibility run simultaneously many option. </a:t>
            </a:r>
            <a:br>
              <a:rPr lang="en-US" dirty="0"/>
            </a:br>
            <a:r>
              <a:rPr lang="en-US" dirty="0"/>
              <a:t>We pick a random number and tries to compute the order of a. </a:t>
            </a:r>
            <a:br>
              <a:rPr lang="en-US" dirty="0"/>
            </a:br>
            <a:r>
              <a:rPr lang="en-US" dirty="0"/>
              <a:t>Than if </a:t>
            </a:r>
            <a:r>
              <a:rPr lang="en-US" dirty="0" err="1"/>
              <a:t>a^r</a:t>
            </a:r>
            <a:r>
              <a:rPr lang="en-US" dirty="0"/>
              <a:t> – 1 dividing N so also the other representation. </a:t>
            </a:r>
            <a:br>
              <a:rPr lang="en-US" dirty="0"/>
            </a:br>
            <a:endParaRPr lang="he-IL" dirty="0"/>
          </a:p>
        </p:txBody>
      </p:sp>
      <p:sp>
        <p:nvSpPr>
          <p:cNvPr id="7" name="Slide Number Placeholder 6">
            <a:extLst>
              <a:ext uri="{FF2B5EF4-FFF2-40B4-BE49-F238E27FC236}">
                <a16:creationId xmlns:a16="http://schemas.microsoft.com/office/drawing/2014/main" id="{58CE2EF2-2BDE-E84D-2886-502C8051FC2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8209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5603"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So the problem is that if in the future indeed a strong enough quantum computer will rise we all understand that if the current cryptographic algorithm are broken we are having a crisis that needs to be addressed. </a:t>
            </a:r>
            <a:br>
              <a:rPr lang="en-US" dirty="0"/>
            </a:br>
            <a:r>
              <a:rPr lang="en-US" dirty="0"/>
              <a:t>So it is better to prepare for the future as early as possible. </a:t>
            </a:r>
            <a:br>
              <a:rPr lang="en-US" dirty="0"/>
            </a:br>
            <a:br>
              <a:rPr lang="en-US" dirty="0"/>
            </a:br>
            <a:endParaRPr dirty="0"/>
          </a:p>
        </p:txBody>
      </p:sp>
      <p:sp>
        <p:nvSpPr>
          <p:cNvPr id="4" name="Slide Number Placeholder 3">
            <a:extLst>
              <a:ext uri="{FF2B5EF4-FFF2-40B4-BE49-F238E27FC236}">
                <a16:creationId xmlns:a16="http://schemas.microsoft.com/office/drawing/2014/main" id="{CAEE765E-9322-0F25-633D-6091D8675AD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6</a:t>
            </a:fld>
            <a:endParaRPr lang="he-IL" altLang="en-US" sz="1200">
              <a:latin typeface="Calibri" pitchFamily="34" charset="0"/>
              <a:ea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clear your ears, we can see that RSA and ECC broken entirely by </a:t>
            </a:r>
            <a:r>
              <a:rPr lang="en-US" dirty="0" err="1"/>
              <a:t>shor’s</a:t>
            </a:r>
            <a:r>
              <a:rPr lang="en-US" dirty="0"/>
              <a:t> algorithm which they both </a:t>
            </a:r>
            <a:r>
              <a:rPr lang="en-US" dirty="0" err="1"/>
              <a:t>widly</a:t>
            </a:r>
            <a:r>
              <a:rPr lang="en-US" dirty="0"/>
              <a:t> used today. </a:t>
            </a:r>
            <a:br>
              <a:rPr lang="en-US" dirty="0"/>
            </a:br>
            <a:r>
              <a:rPr lang="en-US" dirty="0"/>
              <a:t>In quantum </a:t>
            </a:r>
            <a:r>
              <a:rPr lang="en-US" dirty="0" err="1"/>
              <a:t>copmuting</a:t>
            </a:r>
            <a:r>
              <a:rPr lang="en-US" dirty="0"/>
              <a:t> there is also algorithms that </a:t>
            </a:r>
            <a:r>
              <a:rPr lang="en-US" dirty="0" err="1"/>
              <a:t>weakend</a:t>
            </a:r>
            <a:r>
              <a:rPr lang="en-US" dirty="0"/>
              <a:t> the known AES but not enough to be worried about it.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43086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some </a:t>
            </a:r>
            <a:r>
              <a:rPr lang="en-US" dirty="0" err="1"/>
              <a:t>undersstaing</a:t>
            </a:r>
            <a:r>
              <a:rPr lang="en-US" dirty="0"/>
              <a:t> when we say brake the encryption.</a:t>
            </a:r>
            <a:br>
              <a:rPr lang="en-US" dirty="0"/>
            </a:br>
            <a:r>
              <a:rPr lang="en-US" dirty="0"/>
              <a:t> Microsoft developed a simulator that tries to predict the time quantum computer will need to crack RSA and other </a:t>
            </a:r>
            <a:r>
              <a:rPr lang="en-US" dirty="0" err="1"/>
              <a:t>algorihms</a:t>
            </a:r>
            <a:r>
              <a:rPr lang="en-US" dirty="0"/>
              <a:t>, we can see that a quantum computer with 4.17 million Qubits a phrase that we will explain in a minute, will crack the known RSA in 5 hours.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1166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TLS – transport layer security</a:t>
            </a:r>
            <a:br>
              <a:rPr lang="en-US" dirty="0"/>
            </a:br>
            <a:r>
              <a:rPr lang="en-US" dirty="0"/>
              <a:t>combining the known strength of RSA and ECCDSA together with KYBER and DILITHIUM both are quantum resistant algorithms to create a hybrid communication protocol </a:t>
            </a:r>
            <a:br>
              <a:rPr lang="en-US" dirty="0"/>
            </a:br>
            <a:r>
              <a:rPr lang="en-US" dirty="0"/>
              <a:t>that will be at least secured as the current protocols and most likely more secure, due to the reason that the quantum resistant algorithms are still at their development stage.</a:t>
            </a:r>
            <a:endParaRPr lang="he-IL" dirty="0"/>
          </a:p>
        </p:txBody>
      </p:sp>
      <p:sp>
        <p:nvSpPr>
          <p:cNvPr id="7" name="Slide Number Placeholder 6">
            <a:extLst>
              <a:ext uri="{FF2B5EF4-FFF2-40B4-BE49-F238E27FC236}">
                <a16:creationId xmlns:a16="http://schemas.microsoft.com/office/drawing/2014/main" id="{4A2F8B8C-5E03-87A1-BFDB-22C28501F7EB}"/>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914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4.xml"/><Relationship Id="rId4" Type="http://schemas.openxmlformats.org/officeDocument/2006/relationships/tags" Target="../tags/tag7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5.xml"/><Relationship Id="rId4" Type="http://schemas.openxmlformats.org/officeDocument/2006/relationships/tags" Target="../tags/tag9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0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8.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6.xml"/><Relationship Id="rId1" Type="http://schemas.openxmlformats.org/officeDocument/2006/relationships/tags" Target="../tags/tag17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2D7C-EB5B-4585-A277-822C755D3AC8}"/>
              </a:ext>
            </a:extLst>
          </p:cNvPr>
          <p:cNvSpPr>
            <a:spLocks noGrp="1"/>
          </p:cNvSpPr>
          <p:nvPr>
            <p:ph type="ctrTitle"/>
            <p:custDataLst>
              <p:tags r:id="rId1"/>
            </p:custDataLst>
          </p:nvPr>
        </p:nvSpPr>
        <p:spPr>
          <a:xfrm>
            <a:off x="1524000" y="2430779"/>
            <a:ext cx="9144000" cy="1079183"/>
          </a:xfrm>
          <a:prstGeom prst="rect">
            <a:avLst/>
          </a:prstGeom>
        </p:spPr>
        <p:txBody>
          <a:bodyPr>
            <a:normAutofit/>
          </a:bodyPr>
          <a:lstStyle>
            <a:lvl1pPr algn="ctr">
              <a:defRPr sz="4400" b="0">
                <a:solidFill>
                  <a:schemeClr val="bg1"/>
                </a:solidFill>
                <a:latin typeface="Segoe UI Semilight" pitchFamily="34" charset="0"/>
                <a:cs typeface="Segoe UI Semilight" panose="020B04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07FB171-3219-4EAA-9984-2CB2F0C7C0DB}"/>
              </a:ext>
            </a:extLst>
          </p:cNvPr>
          <p:cNvSpPr>
            <a:spLocks noGrp="1"/>
          </p:cNvSpPr>
          <p:nvPr>
            <p:ph type="subTitle" idx="1"/>
            <p:custDataLst>
              <p:tags r:id="rId2"/>
            </p:custDataLst>
          </p:nvPr>
        </p:nvSpPr>
        <p:spPr>
          <a:xfrm>
            <a:off x="1524000" y="3602038"/>
            <a:ext cx="9144000" cy="1655762"/>
          </a:xfrm>
          <a:prstGeom prst="rect">
            <a:avLst/>
          </a:prstGeom>
        </p:spPr>
        <p:txBody>
          <a:bodyPr>
            <a:normAutofit/>
          </a:bodyPr>
          <a:lstStyle>
            <a:lvl1pPr marL="0" indent="0" algn="ctr">
              <a:buNone/>
              <a:defRPr sz="2400" baseline="0">
                <a:solidFill>
                  <a:schemeClr val="bg1"/>
                </a:solidFill>
                <a:latin typeface="Segoe UI Semilight"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B28042ED-8BE6-4620-AA0D-4BA63D84C102}"/>
              </a:ext>
            </a:extLst>
          </p:cNvPr>
          <p:cNvSpPr>
            <a:spLocks noGrp="1"/>
          </p:cNvSpPr>
          <p:nvPr>
            <p:ph type="body" sz="quarter" idx="15"/>
            <p:custDataLst>
              <p:tags r:id="rId3"/>
            </p:custDataLst>
          </p:nvPr>
        </p:nvSpPr>
        <p:spPr>
          <a:xfrm>
            <a:off x="4048919" y="601910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14" name="Text Placeholder 6">
            <a:extLst>
              <a:ext uri="{FF2B5EF4-FFF2-40B4-BE49-F238E27FC236}">
                <a16:creationId xmlns:a16="http://schemas.microsoft.com/office/drawing/2014/main" id="{E79EC53F-DEAE-4F5E-A9DF-A7870D3E52BE}"/>
              </a:ext>
            </a:extLst>
          </p:cNvPr>
          <p:cNvSpPr>
            <a:spLocks noGrp="1"/>
          </p:cNvSpPr>
          <p:nvPr>
            <p:ph type="body" sz="quarter" idx="17"/>
            <p:custDataLst>
              <p:tags r:id="rId4"/>
            </p:custDataLst>
          </p:nvPr>
        </p:nvSpPr>
        <p:spPr>
          <a:xfrm>
            <a:off x="4047779" y="552774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D06CEE78-0F77-47FE-9352-BD5D49B5255D}"/>
              </a:ext>
            </a:extLst>
          </p:cNvPr>
          <p:cNvSpPr>
            <a:spLocks noGrp="1"/>
          </p:cNvSpPr>
          <p:nvPr>
            <p:ph type="body" sz="quarter" idx="18"/>
            <p:custDataLst>
              <p:tags r:id="rId5"/>
            </p:custDataLst>
          </p:nvPr>
        </p:nvSpPr>
        <p:spPr>
          <a:xfrm>
            <a:off x="243047" y="135256"/>
            <a:ext cx="3149890" cy="350837"/>
          </a:xfrm>
          <a:prstGeom prst="rect">
            <a:avLst/>
          </a:prstGeom>
        </p:spPr>
        <p:txBody>
          <a:bodyPr>
            <a:normAutofit/>
          </a:bodyPr>
          <a:lstStyle>
            <a:lvl1pPr marL="0" indent="0" algn="l" defTabSz="914400" rtl="0" eaLnBrk="1" latinLnBrk="0" hangingPunct="1">
              <a:lnSpc>
                <a:spcPct val="100000"/>
              </a:lnSpc>
              <a:spcBef>
                <a:spcPct val="0"/>
              </a:spcBef>
              <a:spcAft>
                <a:spcPct val="0"/>
              </a:spcAft>
              <a:buFont typeface="Arial" pitchFamily="34" charset="0"/>
              <a:buNone/>
              <a:defRPr lang="he-IL" sz="1600" kern="1200">
                <a:solidFill>
                  <a:schemeClr val="bg1"/>
                </a:solidFill>
                <a:latin typeface="Segoe UI Semilight" pitchFamily="34" charset="0"/>
                <a:ea typeface="+mn-ea"/>
                <a:cs typeface="Segoe UI Semilight" panose="020B0402040204020203" pitchFamily="34" charset="0"/>
              </a:defRPr>
            </a:lvl1pPr>
          </a:lstStyle>
          <a:p>
            <a:pPr lvl="0"/>
            <a:r>
              <a:rPr lang="en-US"/>
              <a:t>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Campus">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nimated_placehol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7E2F52-41F5-466C-A070-8FCFAE6305D6}"/>
              </a:ext>
            </a:extLst>
          </p:cNvPr>
          <p:cNvSpPr>
            <a:spLocks noGrp="1"/>
          </p:cNvSpPr>
          <p:nvPr>
            <p:ph type="pic" sz="quarter" idx="12"/>
            <p:custDataLst>
              <p:tags r:id="rId1"/>
            </p:custDataLst>
          </p:nvPr>
        </p:nvSpPr>
        <p:spPr>
          <a:xfrm>
            <a:off x="-8546" y="1371"/>
            <a:ext cx="5077708" cy="6862530"/>
          </a:xfrm>
          <a:custGeom>
            <a:avLst/>
            <a:gdLst>
              <a:gd name="connsiteX0" fmla="*/ 18 w 10112"/>
              <a:gd name="connsiteY0" fmla="*/ 3 h 10010"/>
              <a:gd name="connsiteX1" fmla="*/ 3604 w 10112"/>
              <a:gd name="connsiteY1" fmla="*/ 0 h 10010"/>
              <a:gd name="connsiteX2" fmla="*/ 10112 w 10112"/>
              <a:gd name="connsiteY2" fmla="*/ 10010 h 10010"/>
              <a:gd name="connsiteX3" fmla="*/ 0 w 10112"/>
              <a:gd name="connsiteY3" fmla="*/ 10010 h 10010"/>
              <a:gd name="connsiteX4" fmla="*/ 18 w 10112"/>
              <a:gd name="connsiteY4" fmla="*/ 3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2" h="10010">
                <a:moveTo>
                  <a:pt x="18" y="3"/>
                </a:moveTo>
                <a:lnTo>
                  <a:pt x="3604" y="0"/>
                </a:lnTo>
                <a:lnTo>
                  <a:pt x="10112" y="10010"/>
                </a:lnTo>
                <a:lnTo>
                  <a:pt x="0" y="10010"/>
                </a:lnTo>
                <a:cubicBezTo>
                  <a:pt x="12" y="6677"/>
                  <a:pt x="6" y="3336"/>
                  <a:pt x="18" y="3"/>
                </a:cubicBezTo>
                <a:close/>
              </a:path>
            </a:pathLst>
          </a:custGeom>
        </p:spPr>
        <p:txBody>
          <a:bodyPr vert="horz" wrap="square" lIns="91440" tIns="45720" rIns="91440" bIns="45720" numCol="1" anchor="b" anchorCtr="0" compatLnSpc="1">
            <a:prstTxWarp prst="textNoShape">
              <a:avLst/>
            </a:prstTxWarp>
            <a:noAutofit/>
          </a:bodyPr>
          <a:lstStyle>
            <a:lvl1pPr marL="0" indent="0">
              <a:buNone/>
              <a:defRPr>
                <a:latin typeface="Segoe UI" pitchFamily="34" charset="0"/>
                <a:cs typeface="Segoe UI" panose="020B0502040204020203" pitchFamily="34" charset="0"/>
              </a:defRPr>
            </a:lvl1pPr>
          </a:lstStyle>
          <a:p>
            <a:pPr marL="0" marR="0" lvl="0" indent="0" algn="l" defTabSz="914400" rtl="0" eaLnBrk="0" fontAlgn="base" latinLnBrk="0" hangingPunct="0">
              <a:lnSpc>
                <a:spcPct val="100000"/>
              </a:lnSpc>
              <a:spcBef>
                <a:spcPct val="0"/>
              </a:spcBef>
              <a:spcAft>
                <a:spcPts val="600"/>
              </a:spcAft>
              <a:buClr>
                <a:schemeClr val="accent1"/>
              </a:buClr>
              <a:buSzTx/>
              <a:buFont typeface="Arial" pitchFamily="34" charset="0"/>
              <a:buNone/>
              <a:defRPr/>
            </a:pPr>
            <a:endParaRPr kumimoji="0" lang="he-IL" altLang="en-US" sz="1800" b="0" i="0" u="none" strike="noStrike" kern="1200" cap="none" spc="0" normalizeH="0" baseline="0" noProof="0">
              <a:ln>
                <a:noFill/>
              </a:ln>
              <a:solidFill>
                <a:schemeClr val="tx1"/>
              </a:solidFill>
              <a:effectLst/>
              <a:uLnTx/>
              <a:uFillTx/>
              <a:latin typeface="Segoe UI" pitchFamily="34" charset="0"/>
              <a:ea typeface="+mn-ea"/>
              <a:cs typeface="Segoe UI" panose="020B0502040204020203" pitchFamily="34" charset="0"/>
            </a:endParaRPr>
          </a:p>
        </p:txBody>
      </p:sp>
      <p:sp>
        <p:nvSpPr>
          <p:cNvPr id="53" name="Text Placeholder 19">
            <a:extLst>
              <a:ext uri="{FF2B5EF4-FFF2-40B4-BE49-F238E27FC236}">
                <a16:creationId xmlns:a16="http://schemas.microsoft.com/office/drawing/2014/main" id="{0D4C7C39-E96F-4E56-93CC-17A5AB42114D}"/>
              </a:ext>
            </a:extLst>
          </p:cNvPr>
          <p:cNvSpPr>
            <a:spLocks noGrp="1"/>
          </p:cNvSpPr>
          <p:nvPr>
            <p:ph type="body" sz="quarter" idx="10"/>
            <p:custDataLst>
              <p:tags r:id="rId2"/>
            </p:custDataLst>
          </p:nvPr>
        </p:nvSpPr>
        <p:spPr>
          <a:xfrm>
            <a:off x="5413647" y="489444"/>
            <a:ext cx="5815958" cy="1453835"/>
          </a:xfrm>
          <a:noFill/>
        </p:spPr>
        <p:txBody>
          <a:bodyPr rtlCol="0" anchor="b">
            <a:noAutofit/>
          </a:bodyPr>
          <a:lstStyle>
            <a:lvl1pPr marL="0" indent="0">
              <a:buNone/>
              <a:defRPr kumimoji="0" lang="en-US" sz="3600" b="0" i="0" u="none" strike="noStrike" cap="none" spc="0" normalizeH="0" baseline="0" smtClean="0">
                <a:ln>
                  <a:noFill/>
                </a:ln>
                <a:solidFill>
                  <a:srgbClr val="1A4FE6"/>
                </a:solidFill>
                <a:effectLst/>
                <a:uLnTx/>
                <a:uFillTx/>
                <a:latin typeface="Segoe UI" pitchFamily="34" charset="0"/>
                <a:cs typeface="Segoe UI" panose="020B0502040204020203" pitchFamily="34" charset="0"/>
              </a:defRPr>
            </a:lvl1pPr>
          </a:lstStyle>
          <a:p>
            <a:pPr lvl="0"/>
            <a:r>
              <a:rPr lang="en-US"/>
              <a:t>Click to edit</a:t>
            </a:r>
          </a:p>
        </p:txBody>
      </p:sp>
      <p:sp>
        <p:nvSpPr>
          <p:cNvPr id="55" name="Text Placeholder 2">
            <a:extLst>
              <a:ext uri="{FF2B5EF4-FFF2-40B4-BE49-F238E27FC236}">
                <a16:creationId xmlns:a16="http://schemas.microsoft.com/office/drawing/2014/main" id="{0F2252D9-1E6E-45C2-BF3C-96414E8829D1}"/>
              </a:ext>
            </a:extLst>
          </p:cNvPr>
          <p:cNvSpPr>
            <a:spLocks noGrp="1"/>
          </p:cNvSpPr>
          <p:nvPr>
            <p:ph type="body" sz="quarter" idx="11"/>
            <p:custDataLst>
              <p:tags r:id="rId3"/>
            </p:custDataLst>
          </p:nvPr>
        </p:nvSpPr>
        <p:spPr>
          <a:xfrm>
            <a:off x="5543103" y="2437431"/>
            <a:ext cx="5686502" cy="1453836"/>
          </a:xfrm>
        </p:spPr>
        <p:txBody>
          <a:bodyPr>
            <a:noAutofit/>
          </a:bodyPr>
          <a:lstStyle>
            <a:lvl1pPr marL="0" indent="0">
              <a:buNone/>
              <a:defRPr sz="1800">
                <a:solidFill>
                  <a:schemeClr val="bg1"/>
                </a:solidFill>
                <a:latin typeface="Segoe UI" pitchFamily="34" charset="0"/>
                <a:cs typeface="Segoe UI" panose="020B0502040204020203"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Blue">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038AAF2-AB49-429F-9346-7665BC032F40}"/>
              </a:ext>
            </a:extLst>
          </p:cNvPr>
          <p:cNvSpPr>
            <a:spLocks noGrp="1"/>
          </p:cNvSpPr>
          <p:nvPr>
            <p:ph type="body" sz="quarter" idx="12"/>
            <p:custDataLst>
              <p:tags r:id="rId1"/>
            </p:custDataLst>
          </p:nvPr>
        </p:nvSpPr>
        <p:spPr bwMode="white">
          <a:xfrm>
            <a:off x="565200" y="3672000"/>
            <a:ext cx="10862992"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defRPr>
            </a:lvl1pPr>
          </a:lstStyle>
          <a:p>
            <a:pPr lvl="0"/>
            <a:r>
              <a:rPr lang="en-US"/>
              <a:t>Edit Master text styles</a:t>
            </a:r>
          </a:p>
        </p:txBody>
      </p:sp>
      <p:sp>
        <p:nvSpPr>
          <p:cNvPr id="21" name="Text Placeholder 3">
            <a:extLst>
              <a:ext uri="{FF2B5EF4-FFF2-40B4-BE49-F238E27FC236}">
                <a16:creationId xmlns:a16="http://schemas.microsoft.com/office/drawing/2014/main" id="{E2EFD9D9-5EBB-4B34-8F34-F070C917AAAF}"/>
              </a:ext>
            </a:extLst>
          </p:cNvPr>
          <p:cNvSpPr>
            <a:spLocks noGrp="1"/>
          </p:cNvSpPr>
          <p:nvPr>
            <p:ph type="body" sz="quarter" idx="13"/>
            <p:custDataLst>
              <p:tags r:id="rId2"/>
            </p:custDataLst>
          </p:nvPr>
        </p:nvSpPr>
        <p:spPr>
          <a:xfrm>
            <a:off x="565200" y="5364000"/>
            <a:ext cx="11007008" cy="307777"/>
          </a:xfrm>
          <a:prstGeom prst="rect">
            <a:avLst/>
          </a:prstGeom>
        </p:spPr>
        <p:txBody>
          <a:bodyPr lIns="122400" tIns="0" bIns="0"/>
          <a:lstStyle>
            <a:lvl1pPr marL="0" indent="0">
              <a:spcBef>
                <a:spcPct val="0"/>
              </a:spcBef>
              <a:buNone/>
              <a:defRPr sz="2000" b="0">
                <a:solidFill>
                  <a:schemeClr val="accent1"/>
                </a:solidFill>
                <a:latin typeface="Arial" pitchFamily="34" charset="0"/>
                <a:cs typeface="Arial" pitchFamily="34" charset="0"/>
              </a:defRPr>
            </a:lvl1pPr>
          </a:lstStyle>
          <a:p>
            <a:pPr lvl="0"/>
            <a:r>
              <a:rPr lang="en-US"/>
              <a:t>Edit Master text styles</a:t>
            </a:r>
          </a:p>
        </p:txBody>
      </p:sp>
      <p:sp>
        <p:nvSpPr>
          <p:cNvPr id="22" name="Subtitle 2">
            <a:extLst>
              <a:ext uri="{FF2B5EF4-FFF2-40B4-BE49-F238E27FC236}">
                <a16:creationId xmlns:a16="http://schemas.microsoft.com/office/drawing/2014/main" id="{27CD09BA-62FE-4951-8816-BAF484F6608B}"/>
              </a:ext>
            </a:extLst>
          </p:cNvPr>
          <p:cNvSpPr>
            <a:spLocks noGrp="1"/>
          </p:cNvSpPr>
          <p:nvPr>
            <p:ph type="subTitle" idx="1"/>
            <p:custDataLst>
              <p:tags r:id="rId3"/>
            </p:custDataLst>
          </p:nvPr>
        </p:nvSpPr>
        <p:spPr>
          <a:xfrm>
            <a:off x="565200" y="5040000"/>
            <a:ext cx="11007008" cy="307777"/>
          </a:xfrm>
          <a:prstGeom prst="rect">
            <a:avLst/>
          </a:prstGeom>
        </p:spPr>
        <p:txBody>
          <a:bodyPr lIns="118800" tIns="0" bIns="0"/>
          <a:lstStyle>
            <a:lvl1pPr marL="0" marR="0" indent="0" algn="l">
              <a:spcBef>
                <a:spcPct val="0"/>
              </a:spcBef>
              <a:spcAft>
                <a:spcPct val="0"/>
              </a:spcAft>
              <a:buNone/>
              <a:defRPr sz="2000" b="1" cap="all" baseline="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3" name="Text Placeholder 3">
            <a:extLst>
              <a:ext uri="{FF2B5EF4-FFF2-40B4-BE49-F238E27FC236}">
                <a16:creationId xmlns:a16="http://schemas.microsoft.com/office/drawing/2014/main" id="{21E38E2A-EEC3-404F-BDAD-863C451AB13F}"/>
              </a:ext>
            </a:extLst>
          </p:cNvPr>
          <p:cNvSpPr>
            <a:spLocks noGrp="1"/>
          </p:cNvSpPr>
          <p:nvPr>
            <p:ph type="body" sz="quarter" idx="14"/>
            <p:custDataLst>
              <p:tags r:id="rId4"/>
            </p:custDataLst>
          </p:nvPr>
        </p:nvSpPr>
        <p:spPr>
          <a:xfrm>
            <a:off x="565200" y="6048000"/>
            <a:ext cx="3302152" cy="246221"/>
          </a:xfrm>
          <a:prstGeom prst="rect">
            <a:avLst/>
          </a:prstGeom>
        </p:spPr>
        <p:txBody>
          <a:bodyPr lIns="118800" tIns="0" bIns="0"/>
          <a:lstStyle>
            <a:lvl1pPr marL="0" indent="0">
              <a:spcBef>
                <a:spcPct val="0"/>
              </a:spcBef>
              <a:buNone/>
              <a:defRPr sz="1600" b="0">
                <a:solidFill>
                  <a:schemeClr val="accent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ish">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1DCA1F4C-23BF-4907-8B09-F35A93D48DF1}"/>
              </a:ext>
            </a:extLst>
          </p:cNvPr>
          <p:cNvSpPr>
            <a:spLocks noGrp="1"/>
          </p:cNvSpPr>
          <p:nvPr>
            <p:ph type="body" sz="quarter" idx="13"/>
            <p:custDataLst>
              <p:tags r:id="rId1"/>
            </p:custDataLst>
          </p:nvPr>
        </p:nvSpPr>
        <p:spPr>
          <a:xfrm>
            <a:off x="565200" y="5423385"/>
            <a:ext cx="6084748" cy="307777"/>
          </a:xfrm>
          <a:prstGeom prst="rect">
            <a:avLst/>
          </a:prstGeom>
        </p:spPr>
        <p:txBody>
          <a:bodyPr lIns="122400" tIns="0" bIns="0"/>
          <a:lstStyle>
            <a:lvl1pPr marL="0" indent="0">
              <a:spcBef>
                <a:spcPct val="0"/>
              </a:spcBef>
              <a:buNone/>
              <a:defRPr sz="2000" b="0">
                <a:solidFill>
                  <a:schemeClr val="bg1"/>
                </a:solidFill>
                <a:latin typeface="Arial" pitchFamily="34" charset="0"/>
                <a:cs typeface="Arial" pitchFamily="34" charset="0"/>
              </a:defRPr>
            </a:lvl1pPr>
          </a:lstStyle>
          <a:p>
            <a:pPr lvl="0"/>
            <a:r>
              <a:rPr lang="en-US"/>
              <a:t>Edit Master text styles</a:t>
            </a:r>
          </a:p>
        </p:txBody>
      </p:sp>
      <p:sp>
        <p:nvSpPr>
          <p:cNvPr id="27" name="Subtitle 2">
            <a:extLst>
              <a:ext uri="{FF2B5EF4-FFF2-40B4-BE49-F238E27FC236}">
                <a16:creationId xmlns:a16="http://schemas.microsoft.com/office/drawing/2014/main" id="{97406A0C-532F-4ECA-9CE6-2840CCE1F252}"/>
              </a:ext>
            </a:extLst>
          </p:cNvPr>
          <p:cNvSpPr>
            <a:spLocks noGrp="1"/>
          </p:cNvSpPr>
          <p:nvPr>
            <p:ph type="subTitle" idx="1"/>
            <p:custDataLst>
              <p:tags r:id="rId2"/>
            </p:custDataLst>
          </p:nvPr>
        </p:nvSpPr>
        <p:spPr>
          <a:xfrm>
            <a:off x="565201" y="5099385"/>
            <a:ext cx="6084748" cy="276999"/>
          </a:xfrm>
          <a:prstGeom prst="rect">
            <a:avLst/>
          </a:prstGeom>
        </p:spPr>
        <p:txBody>
          <a:bodyPr lIns="118800" tIns="0" bIns="0"/>
          <a:lstStyle>
            <a:lvl1pPr marL="0" marR="0" indent="0" algn="l">
              <a:spcBef>
                <a:spcPct val="0"/>
              </a:spcBef>
              <a:spcAft>
                <a:spcPct val="0"/>
              </a:spcAft>
              <a:buNone/>
              <a:defRPr sz="2000" b="1" cap="all"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8" name="Text Placeholder 16">
            <a:extLst>
              <a:ext uri="{FF2B5EF4-FFF2-40B4-BE49-F238E27FC236}">
                <a16:creationId xmlns:a16="http://schemas.microsoft.com/office/drawing/2014/main" id="{F8AB79D3-7D05-4251-ACFA-285DAA7B13A9}"/>
              </a:ext>
            </a:extLst>
          </p:cNvPr>
          <p:cNvSpPr>
            <a:spLocks noGrp="1"/>
          </p:cNvSpPr>
          <p:nvPr>
            <p:ph type="body" sz="quarter" idx="12"/>
            <p:custDataLst>
              <p:tags r:id="rId3"/>
            </p:custDataLst>
          </p:nvPr>
        </p:nvSpPr>
        <p:spPr bwMode="white">
          <a:xfrm>
            <a:off x="565200" y="2204864"/>
            <a:ext cx="7331000"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cs typeface="Arial" pitchFamily="34" charset="0"/>
              </a:defRPr>
            </a:lvl1pPr>
          </a:lstStyle>
          <a:p>
            <a:pPr lvl="0"/>
            <a:r>
              <a:rPr lang="en-US"/>
              <a:t>Edit Master text styles</a:t>
            </a:r>
          </a:p>
        </p:txBody>
      </p:sp>
      <p:sp>
        <p:nvSpPr>
          <p:cNvPr id="29" name="Text Placeholder 3">
            <a:extLst>
              <a:ext uri="{FF2B5EF4-FFF2-40B4-BE49-F238E27FC236}">
                <a16:creationId xmlns:a16="http://schemas.microsoft.com/office/drawing/2014/main" id="{123A4BF5-879A-4B2B-B149-481786F6C369}"/>
              </a:ext>
            </a:extLst>
          </p:cNvPr>
          <p:cNvSpPr>
            <a:spLocks noGrp="1"/>
          </p:cNvSpPr>
          <p:nvPr>
            <p:ph type="body" sz="quarter" idx="14"/>
            <p:custDataLst>
              <p:tags r:id="rId4"/>
            </p:custDataLst>
          </p:nvPr>
        </p:nvSpPr>
        <p:spPr>
          <a:xfrm>
            <a:off x="565200" y="3038763"/>
            <a:ext cx="3302152" cy="246221"/>
          </a:xfrm>
          <a:prstGeom prst="rect">
            <a:avLst/>
          </a:prstGeom>
        </p:spPr>
        <p:txBody>
          <a:bodyPr lIns="118800" tIns="0" bIns="0"/>
          <a:lstStyle>
            <a:lvl1pPr marL="0" indent="0">
              <a:spcBef>
                <a:spcPct val="0"/>
              </a:spcBef>
              <a:buNone/>
              <a:defRPr sz="1600" b="0">
                <a:solidFill>
                  <a:schemeClr val="bg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CBH">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FC">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759171BF-4F83-46A1-9E7D-3ED806277DE9}"/>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Rural BB">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4" name="Text Placeholder 13">
            <a:extLst>
              <a:ext uri="{FF2B5EF4-FFF2-40B4-BE49-F238E27FC236}">
                <a16:creationId xmlns:a16="http://schemas.microsoft.com/office/drawing/2014/main" id="{00EE1F09-F27E-4EC8-93A9-5DA8B96FB98D}"/>
              </a:ext>
            </a:extLst>
          </p:cNvPr>
          <p:cNvSpPr>
            <a:spLocks noGrp="1"/>
          </p:cNvSpPr>
          <p:nvPr>
            <p:ph type="body" sz="quarter" idx="10"/>
            <p:custDataLst>
              <p:tags r:id="rId2"/>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18" name="Text Placeholder 16">
            <a:extLst>
              <a:ext uri="{FF2B5EF4-FFF2-40B4-BE49-F238E27FC236}">
                <a16:creationId xmlns:a16="http://schemas.microsoft.com/office/drawing/2014/main" id="{005891EF-9BD5-4B73-83DD-EFFA17BDD10C}"/>
              </a:ext>
            </a:extLst>
          </p:cNvPr>
          <p:cNvSpPr>
            <a:spLocks noGrp="1"/>
          </p:cNvSpPr>
          <p:nvPr>
            <p:ph type="body" sz="quarter" idx="12"/>
            <p:custDataLst>
              <p:tags r:id="rId2"/>
            </p:custDataLst>
          </p:nvPr>
        </p:nvSpPr>
        <p:spPr bwMode="black">
          <a:xfrm>
            <a:off x="594000" y="900000"/>
            <a:ext cx="10620000" cy="261610"/>
          </a:xfrm>
          <a:prstGeom prst="rect">
            <a:avLst/>
          </a:prstGeom>
          <a:effectLst/>
        </p:spPr>
        <p:txBody>
          <a:bodyPr tIns="0" bIns="0"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2000" b="0" kern="1200" cap="none" baseline="0" smtClean="0">
                <a:solidFill>
                  <a:schemeClr val="tx2"/>
                </a:solidFill>
                <a:effectLst/>
                <a:latin typeface="Arial" pitchFamily="34" charset="0"/>
                <a:ea typeface="+mn-ea"/>
                <a:cs typeface="Arial" pitchFamily="34" charset="0"/>
              </a:defRPr>
            </a:lvl1pPr>
          </a:lstStyle>
          <a:p>
            <a:pPr lvl="0"/>
            <a:r>
              <a:rPr lang="en-US"/>
              <a:t>Edit Master text styles</a:t>
            </a:r>
          </a:p>
        </p:txBody>
      </p:sp>
      <p:sp>
        <p:nvSpPr>
          <p:cNvPr id="5" name="Text Placeholder 13">
            <a:extLst>
              <a:ext uri="{FF2B5EF4-FFF2-40B4-BE49-F238E27FC236}">
                <a16:creationId xmlns:a16="http://schemas.microsoft.com/office/drawing/2014/main" id="{854B0A4B-61E5-4C37-9372-41037822175C}"/>
              </a:ext>
            </a:extLst>
          </p:cNvPr>
          <p:cNvSpPr>
            <a:spLocks noGrp="1"/>
          </p:cNvSpPr>
          <p:nvPr>
            <p:ph type="body" sz="quarter" idx="10"/>
            <p:custDataLst>
              <p:tags r:id="rId3"/>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image" Target="../media/image5.png"/><Relationship Id="rId3" Type="http://schemas.openxmlformats.org/officeDocument/2006/relationships/tags" Target="../tags/tag2.xml"/><Relationship Id="rId21" Type="http://schemas.openxmlformats.org/officeDocument/2006/relationships/tags" Target="../tags/tag20.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image" Target="../media/image4.png"/><Relationship Id="rId2" Type="http://schemas.openxmlformats.org/officeDocument/2006/relationships/theme" Target="../theme/theme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slideLayout" Target="../slideLayouts/slideLayout1.x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3.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2.jpeg"/><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9.xml"/><Relationship Id="rId6" Type="http://schemas.openxmlformats.org/officeDocument/2006/relationships/tags" Target="../tags/tag180.xml"/><Relationship Id="rId11" Type="http://schemas.openxmlformats.org/officeDocument/2006/relationships/image" Target="../media/image21.jpeg"/><Relationship Id="rId5" Type="http://schemas.openxmlformats.org/officeDocument/2006/relationships/tags" Target="../tags/tag179.xml"/><Relationship Id="rId10" Type="http://schemas.openxmlformats.org/officeDocument/2006/relationships/image" Target="../media/image7.png"/><Relationship Id="rId4" Type="http://schemas.openxmlformats.org/officeDocument/2006/relationships/tags" Target="../tags/tag178.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10.xml"/><Relationship Id="rId6" Type="http://schemas.openxmlformats.org/officeDocument/2006/relationships/tags" Target="../tags/tag189.xml"/><Relationship Id="rId11" Type="http://schemas.openxmlformats.org/officeDocument/2006/relationships/image" Target="../media/image21.jpeg"/><Relationship Id="rId5" Type="http://schemas.openxmlformats.org/officeDocument/2006/relationships/tags" Target="../tags/tag188.xml"/><Relationship Id="rId10" Type="http://schemas.openxmlformats.org/officeDocument/2006/relationships/image" Target="../media/image7.png"/><Relationship Id="rId4" Type="http://schemas.openxmlformats.org/officeDocument/2006/relationships/tags" Target="../tags/tag187.xml"/><Relationship Id="rId9"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10.png"/><Relationship Id="rId21" Type="http://schemas.openxmlformats.org/officeDocument/2006/relationships/tags" Target="../tags/tag211.xml"/><Relationship Id="rId34" Type="http://schemas.openxmlformats.org/officeDocument/2006/relationships/tags" Target="../tags/tag224.xml"/><Relationship Id="rId42" Type="http://schemas.openxmlformats.org/officeDocument/2006/relationships/image" Target="../media/image16.png"/><Relationship Id="rId7" Type="http://schemas.openxmlformats.org/officeDocument/2006/relationships/tags" Target="../tags/tag197.xml"/><Relationship Id="rId2" Type="http://schemas.openxmlformats.org/officeDocument/2006/relationships/theme" Target="../theme/theme1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41"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tags" Target="../tags/tag222.xml"/><Relationship Id="rId37" Type="http://schemas.openxmlformats.org/officeDocument/2006/relationships/image" Target="../media/image22.jpeg"/><Relationship Id="rId40" Type="http://schemas.openxmlformats.org/officeDocument/2006/relationships/image" Target="../media/image11.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tags" Target="../tags/tag226.xml"/><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tags" Target="../tags/tag221.xml"/><Relationship Id="rId44" Type="http://schemas.openxmlformats.org/officeDocument/2006/relationships/image" Target="../media/image8.pn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tags" Target="../tags/tag225.xml"/><Relationship Id="rId43" Type="http://schemas.openxmlformats.org/officeDocument/2006/relationships/image" Target="../media/image17.png"/><Relationship Id="rId8" Type="http://schemas.openxmlformats.org/officeDocument/2006/relationships/tags" Target="../tags/tag198.xml"/><Relationship Id="rId3" Type="http://schemas.openxmlformats.org/officeDocument/2006/relationships/tags" Target="../tags/tag193.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tags" Target="../tags/tag223.xml"/><Relationship Id="rId38"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heme" Target="../theme/theme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heme" Target="../theme/theme3.xml"/><Relationship Id="rId1" Type="http://schemas.openxmlformats.org/officeDocument/2006/relationships/slideLayout" Target="../slideLayouts/slideLayout2.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8.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13.png"/><Relationship Id="rId2" Type="http://schemas.openxmlformats.org/officeDocument/2006/relationships/theme" Target="../theme/theme4.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1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6.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11.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image" Target="../media/image10.png"/><Relationship Id="rId8" Type="http://schemas.openxmlformats.org/officeDocument/2006/relationships/tags" Target="../tags/tag52.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15.png"/><Relationship Id="rId3" Type="http://schemas.openxmlformats.org/officeDocument/2006/relationships/tags" Target="../tags/tag76.xml"/><Relationship Id="rId21" Type="http://schemas.openxmlformats.org/officeDocument/2006/relationships/image" Target="../media/image6.png"/><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1.png"/><Relationship Id="rId2" Type="http://schemas.openxmlformats.org/officeDocument/2006/relationships/theme" Target="../theme/theme5.xml"/><Relationship Id="rId16" Type="http://schemas.openxmlformats.org/officeDocument/2006/relationships/image" Target="../media/image10.png"/><Relationship Id="rId20"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4.jpeg"/><Relationship Id="rId10" Type="http://schemas.openxmlformats.org/officeDocument/2006/relationships/tags" Target="../tags/tag83.xml"/><Relationship Id="rId19" Type="http://schemas.openxmlformats.org/officeDocument/2006/relationships/image" Target="../media/image16.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18.jpeg"/><Relationship Id="rId3" Type="http://schemas.openxmlformats.org/officeDocument/2006/relationships/tags" Target="../tags/tag92.xml"/><Relationship Id="rId21" Type="http://schemas.openxmlformats.org/officeDocument/2006/relationships/image" Target="../media/image11.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heme" Target="../theme/theme6.xml"/><Relationship Id="rId16" Type="http://schemas.openxmlformats.org/officeDocument/2006/relationships/tags" Target="../tags/tag105.xml"/><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8.png"/><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image" Target="../media/image13.png"/><Relationship Id="rId10" Type="http://schemas.openxmlformats.org/officeDocument/2006/relationships/tags" Target="../tags/tag99.xml"/><Relationship Id="rId19" Type="http://schemas.openxmlformats.org/officeDocument/2006/relationships/image" Target="../media/image9.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8.png"/><Relationship Id="rId21" Type="http://schemas.openxmlformats.org/officeDocument/2006/relationships/tags" Target="../tags/tag126.xml"/><Relationship Id="rId34" Type="http://schemas.openxmlformats.org/officeDocument/2006/relationships/image" Target="../media/image9.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image" Target="../media/image6.png"/><Relationship Id="rId38" Type="http://schemas.openxmlformats.org/officeDocument/2006/relationships/image" Target="../media/image13.png"/><Relationship Id="rId2" Type="http://schemas.openxmlformats.org/officeDocument/2006/relationships/theme" Target="../theme/theme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slideLayout" Target="../slideLayouts/slideLayout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image" Target="../media/image19.jpeg"/><Relationship Id="rId37" Type="http://schemas.openxmlformats.org/officeDocument/2006/relationships/image" Target="../media/image12.png"/><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11.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tags" Target="../tags/tag13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10.png"/><Relationship Id="rId8" Type="http://schemas.openxmlformats.org/officeDocument/2006/relationships/tags" Target="../tags/tag113.xml"/><Relationship Id="rId3" Type="http://schemas.openxmlformats.org/officeDocument/2006/relationships/tags" Target="../tags/tag108.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9" Type="http://schemas.openxmlformats.org/officeDocument/2006/relationships/image" Target="../media/image13.png"/><Relationship Id="rId21" Type="http://schemas.openxmlformats.org/officeDocument/2006/relationships/tags" Target="../tags/tag156.xml"/><Relationship Id="rId34" Type="http://schemas.openxmlformats.org/officeDocument/2006/relationships/image" Target="../media/image6.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20.jpeg"/><Relationship Id="rId38" Type="http://schemas.openxmlformats.org/officeDocument/2006/relationships/image" Target="../media/image12.png"/><Relationship Id="rId2" Type="http://schemas.openxmlformats.org/officeDocument/2006/relationships/theme" Target="../theme/theme8.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slideLayout" Target="../slideLayouts/slideLayout7.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image" Target="../media/image11.png"/><Relationship Id="rId40" Type="http://schemas.openxmlformats.org/officeDocument/2006/relationships/image" Target="../media/image8.png"/><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image" Target="../media/image10.png"/><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image" Target="../media/image9.png"/><Relationship Id="rId8" Type="http://schemas.openxmlformats.org/officeDocument/2006/relationships/tags" Target="../tags/tag143.xml"/><Relationship Id="rId3" Type="http://schemas.openxmlformats.org/officeDocument/2006/relationships/tags" Target="../tags/tag138.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8.png"/><Relationship Id="rId2" Type="http://schemas.openxmlformats.org/officeDocument/2006/relationships/theme" Target="../theme/theme9.xml"/><Relationship Id="rId1" Type="http://schemas.openxmlformats.org/officeDocument/2006/relationships/slideLayout" Target="../slideLayouts/slideLayout8.xml"/><Relationship Id="rId6" Type="http://schemas.openxmlformats.org/officeDocument/2006/relationships/tags" Target="../tags/tag172.xml"/><Relationship Id="rId11" Type="http://schemas.openxmlformats.org/officeDocument/2006/relationships/image" Target="../media/image21.jpeg"/><Relationship Id="rId5" Type="http://schemas.openxmlformats.org/officeDocument/2006/relationships/tags" Target="../tags/tag171.xml"/><Relationship Id="rId10" Type="http://schemas.openxmlformats.org/officeDocument/2006/relationships/image" Target="../media/image7.png"/><Relationship Id="rId4" Type="http://schemas.openxmlformats.org/officeDocument/2006/relationships/tags" Target="../tags/tag170.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026" name="Group 7"/>
          <p:cNvGrpSpPr/>
          <p:nvPr>
            <p:custDataLst>
              <p:tags r:id="rId3"/>
            </p:custDataLst>
          </p:nvPr>
        </p:nvGrpSpPr>
        <p:grpSpPr>
          <a:xfrm>
            <a:off x="-14288" y="4056062"/>
            <a:ext cx="5137150" cy="3313112"/>
            <a:chOff x="1034" y="1414760"/>
            <a:chExt cx="9610713" cy="6196449"/>
          </a:xfrm>
        </p:grpSpPr>
        <p:sp>
          <p:nvSpPr>
            <p:cNvPr id="1042" name="Freeform: Shape 8">
              <a:extLst>
                <a:ext uri="{FF2B5EF4-FFF2-40B4-BE49-F238E27FC236}">
                  <a16:creationId xmlns:a16="http://schemas.microsoft.com/office/drawing/2014/main" id="{D6663B43-859E-436C-BB00-9690B5B8C5C5}"/>
                </a:ext>
              </a:extLst>
            </p:cNvPr>
            <p:cNvSpPr/>
            <p:nvPr>
              <p:custDataLst>
                <p:tags r:id="rId19"/>
              </p:custDataLst>
            </p:nvPr>
          </p:nvSpPr>
          <p:spPr>
            <a:xfrm rot="565709">
              <a:off x="2519541" y="2397521"/>
              <a:ext cx="7092206" cy="5077110"/>
            </a:xfrm>
            <a:custGeom>
              <a:avLst/>
              <a:gdLst>
                <a:gd name="connsiteX0" fmla="*/ 993 w 7090923"/>
                <a:gd name="connsiteY0" fmla="*/ 5075658 h 5075658"/>
                <a:gd name="connsiteX1" fmla="*/ 7090923 w 7090923"/>
                <a:gd name="connsiteY1" fmla="*/ 3900385 h 5075658"/>
                <a:gd name="connsiteX2" fmla="*/ 1754355 w 7090923"/>
                <a:gd name="connsiteY2" fmla="*/ 0 h 5075658"/>
                <a:gd name="connsiteX3" fmla="*/ 993 w 7090923"/>
                <a:gd name="connsiteY3" fmla="*/ 5075658 h 5075658"/>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7090923" h="5075658">
                  <a:moveTo>
                    <a:pt x="993" y="5075658"/>
                  </a:moveTo>
                  <a:lnTo>
                    <a:pt x="7090923" y="3900385"/>
                  </a:lnTo>
                  <a:lnTo>
                    <a:pt x="1754355" y="0"/>
                  </a:lnTo>
                  <a:cubicBezTo>
                    <a:pt x="804706" y="1129696"/>
                    <a:pt x="-32874" y="3384441"/>
                    <a:pt x="993" y="5075658"/>
                  </a:cubicBezTo>
                  <a:close/>
                </a:path>
              </a:pathLst>
            </a:cu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3" name="Freeform: Shape 9">
              <a:extLst>
                <a:ext uri="{FF2B5EF4-FFF2-40B4-BE49-F238E27FC236}">
                  <a16:creationId xmlns:a16="http://schemas.microsoft.com/office/drawing/2014/main" id="{FE457B04-A016-4C39-9CA8-7F5A803E4847}"/>
                </a:ext>
              </a:extLst>
            </p:cNvPr>
            <p:cNvSpPr/>
            <p:nvPr>
              <p:custDataLst>
                <p:tags r:id="rId20"/>
              </p:custDataLst>
            </p:nvPr>
          </p:nvSpPr>
          <p:spPr>
            <a:xfrm rot="1108147">
              <a:off x="5468686" y="4063171"/>
              <a:ext cx="4122270" cy="3548038"/>
            </a:xfrm>
            <a:custGeom>
              <a:avLst/>
              <a:gdLst>
                <a:gd name="connsiteX0" fmla="*/ 1715 w 4121519"/>
                <a:gd name="connsiteY0" fmla="*/ 3546633 h 3546633"/>
                <a:gd name="connsiteX1" fmla="*/ 4121519 w 4121519"/>
                <a:gd name="connsiteY1" fmla="*/ 2176594 h 3546633"/>
                <a:gd name="connsiteX2" fmla="*/ 1265129 w 4121519"/>
                <a:gd name="connsiteY2" fmla="*/ 0 h 3546633"/>
                <a:gd name="connsiteX3" fmla="*/ 1715 w 4121519"/>
                <a:gd name="connsiteY3" fmla="*/ 3546633 h 3546633"/>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4121519" h="3546633">
                  <a:moveTo>
                    <a:pt x="1715" y="3546633"/>
                  </a:moveTo>
                  <a:lnTo>
                    <a:pt x="4121519" y="2176594"/>
                  </a:lnTo>
                  <a:lnTo>
                    <a:pt x="1265129" y="0"/>
                  </a:lnTo>
                  <a:cubicBezTo>
                    <a:pt x="437499" y="1179322"/>
                    <a:pt x="-32152" y="1855416"/>
                    <a:pt x="1715" y="3546633"/>
                  </a:cubicBezTo>
                  <a:close/>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4" name="Freeform: Shape 10">
              <a:extLst>
                <a:ext uri="{FF2B5EF4-FFF2-40B4-BE49-F238E27FC236}">
                  <a16:creationId xmlns:a16="http://schemas.microsoft.com/office/drawing/2014/main" id="{5F2A04D5-22E9-4765-9053-7C09A24CAFFB}"/>
                </a:ext>
              </a:extLst>
            </p:cNvPr>
            <p:cNvSpPr/>
            <p:nvPr>
              <p:custDataLst>
                <p:tags r:id="rId21"/>
              </p:custDataLst>
            </p:nvPr>
          </p:nvSpPr>
          <p:spPr>
            <a:xfrm>
              <a:off x="1034" y="1414760"/>
              <a:ext cx="9334508" cy="5510595"/>
            </a:xfrm>
            <a:custGeom>
              <a:avLst/>
              <a:gdLst>
                <a:gd name="connsiteX0" fmla="*/ 0 w 9334500"/>
                <a:gd name="connsiteY0" fmla="*/ 5511800 h 5511800"/>
                <a:gd name="connsiteX1" fmla="*/ 9334500 w 9334500"/>
                <a:gd name="connsiteY1" fmla="*/ 5499100 h 5511800"/>
                <a:gd name="connsiteX2" fmla="*/ 1816100 w 9334500"/>
                <a:gd name="connsiteY2" fmla="*/ 0 h 5511800"/>
                <a:gd name="connsiteX3" fmla="*/ 0 w 9334500"/>
                <a:gd name="connsiteY3" fmla="*/ 5511800 h 5511800"/>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9334500" h="5511800">
                  <a:moveTo>
                    <a:pt x="0" y="5511800"/>
                  </a:moveTo>
                  <a:lnTo>
                    <a:pt x="9334500" y="5499100"/>
                  </a:lnTo>
                  <a:lnTo>
                    <a:pt x="1816100" y="0"/>
                  </a:lnTo>
                  <a:cubicBezTo>
                    <a:pt x="768350" y="1153335"/>
                    <a:pt x="37851" y="3605430"/>
                    <a:pt x="0" y="5511800"/>
                  </a:cubicBezTo>
                  <a:close/>
                </a:path>
              </a:pathLst>
            </a:cu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grpSp>
      <p:pic>
        <p:nvPicPr>
          <p:cNvPr id="1027" name="Picture 13" descr="A close up of a sign&#10;&#10;Description automatically generated"/>
          <p:cNvPicPr/>
          <p:nvPr>
            <p:custDataLst>
              <p:tags r:id="rId4"/>
            </p:custDataLst>
          </p:nvPr>
        </p:nvPicPr>
        <p:blipFill>
          <a:blip r:embed="rId22"/>
          <a:stretch>
            <a:fillRect/>
          </a:stretch>
        </p:blipFill>
        <p:spPr>
          <a:xfrm>
            <a:off x="10725150" y="201612"/>
            <a:ext cx="1276350" cy="260350"/>
          </a:xfrm>
          <a:prstGeom prst="rect">
            <a:avLst/>
          </a:prstGeom>
          <a:noFill/>
          <a:ln>
            <a:noFill/>
            <a:miter lim="800000"/>
          </a:ln>
        </p:spPr>
      </p:pic>
      <p:sp>
        <p:nvSpPr>
          <p:cNvPr id="1028" name="Slide Number Placeholder 9">
            <a:extLst>
              <a:ext uri="{FF2B5EF4-FFF2-40B4-BE49-F238E27FC236}">
                <a16:creationId xmlns:a16="http://schemas.microsoft.com/office/drawing/2014/main" id="{D02C8FD9-7C49-49FF-80F3-84C08B64AD54}"/>
              </a:ext>
            </a:extLst>
          </p:cNvPr>
          <p:cNvSpPr txBox="1"/>
          <p:nvPr>
            <p:custDataLst>
              <p:tags r:id="rId5"/>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lvl="0" algn="ctr" rtl="1" eaLnBrk="1" hangingPunct="1"/>
            <a:fld id="{28C4699A-F12B-4C59-88C6-52778CBBDD65}" type="slidenum">
              <a:rPr lang="he-IL" altLang="en-US" sz="1200">
                <a:solidFill>
                  <a:schemeClr val="accent2"/>
                </a:solidFill>
                <a:latin typeface="Segoe UI Semilight" pitchFamily="34" charset="0"/>
              </a:rPr>
              <a:t>‹#›</a:t>
            </a:fld>
            <a:endParaRPr lang="he-IL" altLang="en-US" sz="1200">
              <a:solidFill>
                <a:schemeClr val="accent2"/>
              </a:solidFill>
              <a:latin typeface="Segoe UI Semilight" pitchFamily="34" charset="0"/>
            </a:endParaRPr>
          </a:p>
        </p:txBody>
      </p:sp>
      <p:sp>
        <p:nvSpPr>
          <p:cNvPr id="1029" name="Text Placeholder 26">
            <a:extLst>
              <a:ext uri="{FF2B5EF4-FFF2-40B4-BE49-F238E27FC236}">
                <a16:creationId xmlns:a16="http://schemas.microsoft.com/office/drawing/2014/main" id="{66225CE4-2BF7-4A82-8447-B296FB2BA7EB}"/>
              </a:ext>
            </a:extLst>
          </p:cNvPr>
          <p:cNvSpPr txBox="1">
            <a:spLocks noChangeArrowheads="1"/>
          </p:cNvSpPr>
          <p:nvPr>
            <p:custDataLst>
              <p:tags r:id="rId6"/>
            </p:custDataLst>
          </p:nvPr>
        </p:nvSpPr>
        <p:spPr bwMode="auto">
          <a:xfrm>
            <a:off x="4214813" y="6437313"/>
            <a:ext cx="72469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r" eaLnBrk="1" hangingPunct="1">
              <a:lnSpc>
                <a:spcPct val="90000"/>
              </a:lnSpc>
              <a:spcBef>
                <a:spcPts val="1000"/>
              </a:spcBef>
            </a:pPr>
            <a:r>
              <a:rPr lang="he-IL" altLang="en-US" sz="1200">
                <a:latin typeface="Segoe UI Semilight" pitchFamily="34" charset="0"/>
              </a:rPr>
              <a:t>Division</a:t>
            </a:r>
            <a:r>
              <a:rPr lang="he-IL" altLang="en-US" sz="1200" b="1">
                <a:latin typeface="Segoe UI Semilight" pitchFamily="34" charset="0"/>
              </a:rPr>
              <a:t> Classification | </a:t>
            </a:r>
            <a:endParaRPr lang="en-US" altLang="en-US" sz="1200">
              <a:latin typeface="Segoe UI Semilight" pitchFamily="34" charset="0"/>
            </a:endParaRPr>
          </a:p>
        </p:txBody>
      </p:sp>
      <p:sp>
        <p:nvSpPr>
          <p:cNvPr id="1030" name="Text Placeholder 26">
            <a:extLst>
              <a:ext uri="{FF2B5EF4-FFF2-40B4-BE49-F238E27FC236}">
                <a16:creationId xmlns:a16="http://schemas.microsoft.com/office/drawing/2014/main" id="{82F651DE-5A51-44C3-829C-3A08160A0B6F}"/>
              </a:ext>
            </a:extLst>
          </p:cNvPr>
          <p:cNvSpPr txBox="1">
            <a:spLocks noChangeArrowheads="1"/>
          </p:cNvSpPr>
          <p:nvPr>
            <p:custDataLst>
              <p:tags r:id="rId7"/>
            </p:custDataLst>
          </p:nvPr>
        </p:nvSpPr>
        <p:spPr bwMode="auto">
          <a:xfrm>
            <a:off x="190500" y="6361113"/>
            <a:ext cx="163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eaLnBrk="1" hangingPunct="1">
              <a:lnSpc>
                <a:spcPct val="90000"/>
              </a:lnSpc>
              <a:spcBef>
                <a:spcPts val="1000"/>
              </a:spcBef>
            </a:pPr>
            <a:r>
              <a:rPr lang="en-US" altLang="en-US" sz="1200">
                <a:latin typeface="Segoe UI Semilight" pitchFamily="34" charset="0"/>
              </a:rPr>
              <a:t>#Rafdocs</a:t>
            </a:r>
          </a:p>
        </p:txBody>
      </p:sp>
      <p:sp>
        <p:nvSpPr>
          <p:cNvPr id="1031" name="Rectangle 6">
            <a:extLst>
              <a:ext uri="{FF2B5EF4-FFF2-40B4-BE49-F238E27FC236}">
                <a16:creationId xmlns:a16="http://schemas.microsoft.com/office/drawing/2014/main" id="{676D3397-6BD1-401B-9F1B-F5AEA73D90B8}"/>
              </a:ext>
            </a:extLst>
          </p:cNvPr>
          <p:cNvSpPr/>
          <p:nvPr>
            <p:custDataLst>
              <p:tags r:id="rId8"/>
            </p:custDataLst>
          </p:nvPr>
        </p:nvSpPr>
        <p:spPr>
          <a:xfrm>
            <a:off x="11461750" y="6618288"/>
            <a:ext cx="53975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lvl="0" algn="ctr" eaLnBrk="1" hangingPunct="1"/>
            <a:endParaRPr lang="he-IL" altLang="en-US">
              <a:solidFill>
                <a:srgbClr val="FFFFFF"/>
              </a:solidFill>
              <a:ea typeface="Segoe UI Semilight" pitchFamily="34" charset="0"/>
            </a:endParaRPr>
          </a:p>
        </p:txBody>
      </p:sp>
      <p:pic>
        <p:nvPicPr>
          <p:cNvPr id="1032" name="Picture 13" descr="A picture containing animal&#10;&#10;Description automatically generated"/>
          <p:cNvPicPr/>
          <p:nvPr>
            <p:custDataLst>
              <p:tags r:id="rId9"/>
            </p:custDataLst>
          </p:nvPr>
        </p:nvPicPr>
        <p:blipFill>
          <a:blip r:embed="rId23"/>
          <a:stretch>
            <a:fillRect/>
          </a:stretch>
        </p:blipFill>
        <p:spPr>
          <a:xfrm>
            <a:off x="0" y="0"/>
            <a:ext cx="12192000" cy="6858000"/>
          </a:xfrm>
          <a:prstGeom prst="rect">
            <a:avLst/>
          </a:prstGeom>
          <a:noFill/>
          <a:ln>
            <a:noFill/>
            <a:miter lim="800000"/>
          </a:ln>
        </p:spPr>
      </p:pic>
      <p:grpSp>
        <p:nvGrpSpPr>
          <p:cNvPr id="1033" name="Rectangle 14"/>
          <p:cNvGrpSpPr/>
          <p:nvPr>
            <p:custDataLst>
              <p:tags r:id="rId10"/>
            </p:custDataLst>
          </p:nvPr>
        </p:nvGrpSpPr>
        <p:grpSpPr>
          <a:xfrm>
            <a:off x="0" y="0"/>
            <a:ext cx="12192000" cy="6858000"/>
            <a:chOff x="0" y="0"/>
            <a:chExt cx="7680" cy="4320"/>
          </a:xfrm>
        </p:grpSpPr>
        <p:pic>
          <p:nvPicPr>
            <p:cNvPr id="1040" name="Rectangle 14"/>
            <p:cNvPicPr/>
            <p:nvPr>
              <p:custDataLst>
                <p:tags r:id="rId17"/>
              </p:custDataLst>
            </p:nvPr>
          </p:nvPicPr>
          <p:blipFill>
            <a:blip r:embed="rId24"/>
            <a:stretch>
              <a:fillRect/>
            </a:stretch>
          </p:blipFill>
          <p:spPr>
            <a:xfrm>
              <a:off x="0" y="0"/>
              <a:ext cx="7680" cy="4320"/>
            </a:xfrm>
            <a:prstGeom prst="rect">
              <a:avLst/>
            </a:prstGeom>
            <a:noFill/>
            <a:ln>
              <a:noFill/>
              <a:miter lim="800000"/>
            </a:ln>
          </p:spPr>
        </p:pic>
        <p:sp>
          <p:nvSpPr>
            <p:cNvPr id="1041" name="Rectangle 2057">
              <a:extLst>
                <a:ext uri="{FF2B5EF4-FFF2-40B4-BE49-F238E27FC236}">
                  <a16:creationId xmlns:a16="http://schemas.microsoft.com/office/drawing/2014/main" id="{AA137CBB-3B72-476C-AA86-8C89259C5ADD}"/>
                </a:ext>
              </a:extLst>
            </p:cNvPr>
            <p:cNvSpPr>
              <a:spLocks noChangeArrowheads="1"/>
            </p:cNvSpPr>
            <p:nvPr>
              <p:custDataLst>
                <p:tags r:id="rId18"/>
              </p:custDataLst>
            </p:nvPr>
          </p:nvSpPr>
          <p:spPr bwMode="auto">
            <a:xfrm>
              <a:off x="0" y="0"/>
              <a:ext cx="7680" cy="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en-US" sz="900">
                <a:solidFill>
                  <a:srgbClr val="FFFFFF"/>
                </a:solidFill>
                <a:latin typeface="Segoe UI Semilight" pitchFamily="34" charset="0"/>
              </a:endParaRPr>
            </a:p>
          </p:txBody>
        </p:sp>
      </p:grpSp>
      <p:grpSp>
        <p:nvGrpSpPr>
          <p:cNvPr id="1034" name="Group 15"/>
          <p:cNvGrpSpPr/>
          <p:nvPr>
            <p:custDataLst>
              <p:tags r:id="rId11"/>
            </p:custDataLst>
          </p:nvPr>
        </p:nvGrpSpPr>
        <p:grpSpPr>
          <a:xfrm>
            <a:off x="-250825" y="-2017712"/>
            <a:ext cx="12342812" cy="12342812"/>
            <a:chOff x="758825" y="-2537428"/>
            <a:chExt cx="24688736" cy="24688736"/>
          </a:xfrm>
        </p:grpSpPr>
        <p:sp>
          <p:nvSpPr>
            <p:cNvPr id="1038" name="Oval 17">
              <a:extLst>
                <a:ext uri="{FF2B5EF4-FFF2-40B4-BE49-F238E27FC236}">
                  <a16:creationId xmlns:a16="http://schemas.microsoft.com/office/drawing/2014/main" id="{80218B8D-44D8-451D-A600-65C14272CA83}"/>
                </a:ext>
              </a:extLst>
            </p:cNvPr>
            <p:cNvSpPr>
              <a:spLocks noChangeArrowheads="1"/>
            </p:cNvSpPr>
            <p:nvPr>
              <p:custDataLst>
                <p:tags r:id="rId15"/>
              </p:custDataLst>
            </p:nvPr>
          </p:nvSpPr>
          <p:spPr bwMode="auto">
            <a:xfrm>
              <a:off x="758825" y="-2537428"/>
              <a:ext cx="24688736" cy="24688736"/>
            </a:xfrm>
            <a:prstGeom prst="ellipse">
              <a:avLst/>
            </a:prstGeom>
            <a:solidFill>
              <a:srgbClr val="56CADC">
                <a:alpha val="0"/>
              </a:srgbClr>
            </a:solidFill>
            <a:ln w="19050" cap="rnd" algn="ctr">
              <a:solidFill>
                <a:srgbClr val="3D94A1">
                  <a:alpha val="0"/>
                </a:srgbClr>
              </a:solidFill>
              <a:round/>
            </a:ln>
          </p:spPr>
          <p:txBody>
            <a:bodyPr lIns="45714" tIns="22857" rIns="45714" bIns="22857"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he-IL" sz="900">
                <a:solidFill>
                  <a:srgbClr val="FFFFFF"/>
                </a:solidFill>
                <a:latin typeface="Open Sans Light"/>
              </a:endParaRPr>
            </a:p>
          </p:txBody>
        </p:sp>
        <p:pic>
          <p:nvPicPr>
            <p:cNvPr id="1039" name="Picture 18"/>
            <p:cNvPicPr/>
            <p:nvPr>
              <p:custDataLst>
                <p:tags r:id="rId16"/>
              </p:custDataLst>
            </p:nvPr>
          </p:nvPicPr>
          <p:blipFill>
            <a:blip r:embed="rId25"/>
            <a:stretch>
              <a:fillRect/>
            </a:stretch>
          </p:blipFill>
          <p:spPr>
            <a:xfrm rot="6180000">
              <a:off x="5771493" y="-2152117"/>
              <a:ext cx="15099475" cy="18766338"/>
            </a:xfrm>
            <a:prstGeom prst="rect">
              <a:avLst/>
            </a:prstGeom>
            <a:noFill/>
            <a:ln>
              <a:noFill/>
              <a:miter lim="800000"/>
            </a:ln>
          </p:spPr>
        </p:pic>
      </p:grpSp>
      <p:pic>
        <p:nvPicPr>
          <p:cNvPr id="1035" name="Picture 19" descr="A close up of a sign&#10;&#10;Description automatically generated"/>
          <p:cNvPicPr/>
          <p:nvPr>
            <p:custDataLst>
              <p:tags r:id="rId12"/>
            </p:custDataLst>
          </p:nvPr>
        </p:nvPicPr>
        <p:blipFill>
          <a:blip r:embed="rId26"/>
          <a:stretch>
            <a:fillRect/>
          </a:stretch>
        </p:blipFill>
        <p:spPr>
          <a:xfrm>
            <a:off x="4994275" y="1755775"/>
            <a:ext cx="2200275" cy="449262"/>
          </a:xfrm>
          <a:prstGeom prst="rect">
            <a:avLst/>
          </a:prstGeom>
          <a:noFill/>
          <a:ln>
            <a:noFill/>
            <a:miter lim="800000"/>
          </a:ln>
        </p:spPr>
      </p:pic>
      <p:sp>
        <p:nvSpPr>
          <p:cNvPr id="1036" name="Title Placeholder 3"/>
          <p:cNvSpPr>
            <a:spLocks noGrp="1"/>
          </p:cNvSpPr>
          <p:nvPr>
            <p:ph type="title"/>
            <p:custDataLst>
              <p:tags r:id="rId13"/>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1037" name="Text Placeholder 4"/>
          <p:cNvSpPr>
            <a:spLocks noGrp="1"/>
          </p:cNvSpPr>
          <p:nvPr>
            <p:ph type="body" idx="1"/>
            <p:custDataLst>
              <p:tags r:id="rId14"/>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7" r:id="rId1"/>
  </p:sldLayoutIdLst>
  <mc:AlternateContent xmlns:mc="http://schemas.openxmlformats.org/markup-compatibility/2006" xmlns:p14="http://schemas.microsoft.com/office/powerpoint/2010/main">
    <mc:Choice Requires="p14">
      <p:transition p14:dur="100">
        <p:cut/>
      </p:transition>
    </mc:Choice>
    <mc:Fallback xmlns="" xmlns:p15="http://schemas.microsoft.com/office/powerpoint/2012/main">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290"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2291"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2292"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2293"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2294"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2295"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7"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338"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4339"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4340"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4341" name="Picture 7"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4342"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4343"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6386" name="Picture 7"/>
          <p:cNvPicPr/>
          <p:nvPr>
            <p:custDataLst>
              <p:tags r:id="rId3"/>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387" name="Rectangle 8">
            <a:extLst>
              <a:ext uri="{FF2B5EF4-FFF2-40B4-BE49-F238E27FC236}">
                <a16:creationId xmlns:a16="http://schemas.microsoft.com/office/drawing/2014/main" id="{84F84DE3-8E3B-42F6-9801-AC36D0E91293}"/>
              </a:ext>
            </a:extLst>
          </p:cNvPr>
          <p:cNvSpPr/>
          <p:nvPr>
            <p:custDataLst>
              <p:tags r:id="rId4"/>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388" name="Group 9"/>
          <p:cNvGrpSpPr/>
          <p:nvPr>
            <p:custDataLst>
              <p:tags r:id="rId5"/>
            </p:custDataLst>
          </p:nvPr>
        </p:nvGrpSpPr>
        <p:grpSpPr>
          <a:xfrm>
            <a:off x="3175" y="4919662"/>
            <a:ext cx="12192000" cy="76200"/>
            <a:chOff x="3922" y="4647709"/>
            <a:chExt cx="12192000" cy="77435"/>
          </a:xfrm>
        </p:grpSpPr>
        <p:sp>
          <p:nvSpPr>
            <p:cNvPr id="16418" name="Rectangle 10">
              <a:extLst>
                <a:ext uri="{FF2B5EF4-FFF2-40B4-BE49-F238E27FC236}">
                  <a16:creationId xmlns:a16="http://schemas.microsoft.com/office/drawing/2014/main" id="{79D8F0B3-5D01-45AF-891B-8D8D37F63CC2}"/>
                </a:ext>
              </a:extLst>
            </p:cNvPr>
            <p:cNvSpPr/>
            <p:nvPr>
              <p:custDataLst>
                <p:tags r:id="rId35"/>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9" name="Rectangle 11">
              <a:extLst>
                <a:ext uri="{FF2B5EF4-FFF2-40B4-BE49-F238E27FC236}">
                  <a16:creationId xmlns:a16="http://schemas.microsoft.com/office/drawing/2014/main" id="{FCFF40E4-50F6-4C22-89B1-72204060444C}"/>
                </a:ext>
              </a:extLst>
            </p:cNvPr>
            <p:cNvSpPr/>
            <p:nvPr>
              <p:custDataLst>
                <p:tags r:id="rId36"/>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389" name="TextBox 11">
            <a:extLst>
              <a:ext uri="{FF2B5EF4-FFF2-40B4-BE49-F238E27FC236}">
                <a16:creationId xmlns:a16="http://schemas.microsoft.com/office/drawing/2014/main" id="{8445ACDA-16C7-4EAA-9FFF-49BF7ED4765E}"/>
              </a:ext>
            </a:extLst>
          </p:cNvPr>
          <p:cNvSpPr txBox="1">
            <a:spLocks noChangeArrowheads="1"/>
          </p:cNvSpPr>
          <p:nvPr>
            <p:custDataLst>
              <p:tags r:id="rId6"/>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390" name="TextBox 15">
            <a:extLst>
              <a:ext uri="{FF2B5EF4-FFF2-40B4-BE49-F238E27FC236}">
                <a16:creationId xmlns:a16="http://schemas.microsoft.com/office/drawing/2014/main" id="{532837BC-CB79-4E2C-A9A8-1126B0D286A5}"/>
              </a:ext>
            </a:extLst>
          </p:cNvPr>
          <p:cNvSpPr txBox="1">
            <a:spLocks noChangeArrowheads="1"/>
          </p:cNvSpPr>
          <p:nvPr>
            <p:custDataLst>
              <p:tags r:id="rId7"/>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391" name="Picture 20"/>
          <p:cNvPicPr/>
          <p:nvPr>
            <p:custDataLst>
              <p:tags r:id="rId8"/>
            </p:custDataLst>
          </p:nvPr>
        </p:nvPicPr>
        <p:blipFill>
          <a:blip r:embed="rId38"/>
          <a:stretch>
            <a:fillRect/>
          </a:stretch>
        </p:blipFill>
        <p:spPr>
          <a:xfrm>
            <a:off x="695325" y="341312"/>
            <a:ext cx="639762" cy="669925"/>
          </a:xfrm>
          <a:prstGeom prst="rect">
            <a:avLst/>
          </a:prstGeom>
          <a:noFill/>
          <a:ln>
            <a:noFill/>
            <a:miter lim="800000"/>
          </a:ln>
        </p:spPr>
      </p:pic>
      <p:sp>
        <p:nvSpPr>
          <p:cNvPr id="16392" name="Oval 15">
            <a:extLst>
              <a:ext uri="{FF2B5EF4-FFF2-40B4-BE49-F238E27FC236}">
                <a16:creationId xmlns:a16="http://schemas.microsoft.com/office/drawing/2014/main" id="{02FEE9E5-28EC-40F1-BA6E-E982C84D4D08}"/>
              </a:ext>
            </a:extLst>
          </p:cNvPr>
          <p:cNvSpPr/>
          <p:nvPr>
            <p:custDataLst>
              <p:tags r:id="rId9"/>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3" name="Oval 16">
            <a:extLst>
              <a:ext uri="{FF2B5EF4-FFF2-40B4-BE49-F238E27FC236}">
                <a16:creationId xmlns:a16="http://schemas.microsoft.com/office/drawing/2014/main" id="{AFE3BEE0-DF7C-4F0D-8059-997237F275D7}"/>
              </a:ext>
            </a:extLst>
          </p:cNvPr>
          <p:cNvSpPr/>
          <p:nvPr>
            <p:custDataLst>
              <p:tags r:id="rId10"/>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4" name="Oval 17">
            <a:extLst>
              <a:ext uri="{FF2B5EF4-FFF2-40B4-BE49-F238E27FC236}">
                <a16:creationId xmlns:a16="http://schemas.microsoft.com/office/drawing/2014/main" id="{F811201B-C076-4366-9973-EF5F091D8CD1}"/>
              </a:ext>
            </a:extLst>
          </p:cNvPr>
          <p:cNvSpPr/>
          <p:nvPr>
            <p:custDataLst>
              <p:tags r:id="rId11"/>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395" name="Picture 19"/>
          <p:cNvPicPr/>
          <p:nvPr>
            <p:custDataLst>
              <p:tags r:id="rId12"/>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396" name="Picture 20"/>
          <p:cNvPicPr/>
          <p:nvPr>
            <p:custDataLst>
              <p:tags r:id="rId13"/>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397" name="Picture 21"/>
          <p:cNvPicPr/>
          <p:nvPr>
            <p:custDataLst>
              <p:tags r:id="rId14"/>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398" name="Picture 22"/>
          <p:cNvPicPr/>
          <p:nvPr>
            <p:custDataLst>
              <p:tags r:id="rId15"/>
            </p:custDataLst>
          </p:nvPr>
        </p:nvPicPr>
        <p:blipFill>
          <a:blip r:embed="rId42"/>
          <a:stretch>
            <a:fillRect/>
          </a:stretch>
        </p:blipFill>
        <p:spPr>
          <a:xfrm>
            <a:off x="11141075" y="671512"/>
            <a:ext cx="688975" cy="688975"/>
          </a:xfrm>
          <a:prstGeom prst="rect">
            <a:avLst/>
          </a:prstGeom>
          <a:noFill/>
          <a:ln>
            <a:noFill/>
            <a:miter lim="800000"/>
          </a:ln>
        </p:spPr>
      </p:pic>
      <p:pic>
        <p:nvPicPr>
          <p:cNvPr id="16399" name="Picture 23"/>
          <p:cNvPicPr/>
          <p:nvPr>
            <p:custDataLst>
              <p:tags r:id="rId16"/>
            </p:custDataLst>
          </p:nvPr>
        </p:nvPicPr>
        <p:blipFill>
          <a:blip r:embed="rId43"/>
          <a:srcRect t="35842" r="40513"/>
          <a:stretch>
            <a:fillRect/>
          </a:stretch>
        </p:blipFill>
        <p:spPr>
          <a:xfrm>
            <a:off x="10444162" y="0"/>
            <a:ext cx="1747838" cy="1900238"/>
          </a:xfrm>
          <a:prstGeom prst="rect">
            <a:avLst/>
          </a:prstGeom>
          <a:noFill/>
          <a:ln>
            <a:noFill/>
            <a:miter lim="800000"/>
          </a:ln>
        </p:spPr>
      </p:pic>
      <p:pic>
        <p:nvPicPr>
          <p:cNvPr id="16400" name="Picture 29"/>
          <p:cNvPicPr/>
          <p:nvPr>
            <p:custDataLst>
              <p:tags r:id="rId17"/>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401" name="Rectangle 25">
            <a:extLst>
              <a:ext uri="{FF2B5EF4-FFF2-40B4-BE49-F238E27FC236}">
                <a16:creationId xmlns:a16="http://schemas.microsoft.com/office/drawing/2014/main" id="{FAE9D7A1-C9C1-4939-8E32-99EA1EA1A4C0}"/>
              </a:ext>
            </a:extLst>
          </p:cNvPr>
          <p:cNvSpPr/>
          <p:nvPr>
            <p:custDataLst>
              <p:tags r:id="rId18"/>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402" name="Group 31"/>
          <p:cNvGrpSpPr/>
          <p:nvPr>
            <p:custDataLst>
              <p:tags r:id="rId19"/>
            </p:custDataLst>
          </p:nvPr>
        </p:nvGrpSpPr>
        <p:grpSpPr>
          <a:xfrm>
            <a:off x="3175" y="4919662"/>
            <a:ext cx="12192000" cy="76200"/>
            <a:chOff x="3922" y="4647709"/>
            <a:chExt cx="12192000" cy="77435"/>
          </a:xfrm>
        </p:grpSpPr>
        <p:sp>
          <p:nvSpPr>
            <p:cNvPr id="16416" name="Rectangle 27">
              <a:extLst>
                <a:ext uri="{FF2B5EF4-FFF2-40B4-BE49-F238E27FC236}">
                  <a16:creationId xmlns:a16="http://schemas.microsoft.com/office/drawing/2014/main" id="{CED8009F-D7DF-4613-9F73-CE292D55B227}"/>
                </a:ext>
              </a:extLst>
            </p:cNvPr>
            <p:cNvSpPr/>
            <p:nvPr>
              <p:custDataLst>
                <p:tags r:id="rId33"/>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7" name="Rectangle 28">
              <a:extLst>
                <a:ext uri="{FF2B5EF4-FFF2-40B4-BE49-F238E27FC236}">
                  <a16:creationId xmlns:a16="http://schemas.microsoft.com/office/drawing/2014/main" id="{A51FAD10-7F2B-4AD4-9764-7689E0D47C22}"/>
                </a:ext>
              </a:extLst>
            </p:cNvPr>
            <p:cNvSpPr/>
            <p:nvPr>
              <p:custDataLst>
                <p:tags r:id="rId34"/>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403" name="TextBox 34">
            <a:extLst>
              <a:ext uri="{FF2B5EF4-FFF2-40B4-BE49-F238E27FC236}">
                <a16:creationId xmlns:a16="http://schemas.microsoft.com/office/drawing/2014/main" id="{B7DB213A-AFAA-4A72-8B1F-EA5342BB4C47}"/>
              </a:ext>
            </a:extLst>
          </p:cNvPr>
          <p:cNvSpPr txBox="1">
            <a:spLocks noChangeArrowheads="1"/>
          </p:cNvSpPr>
          <p:nvPr>
            <p:custDataLst>
              <p:tags r:id="rId20"/>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404" name="TextBox 35">
            <a:extLst>
              <a:ext uri="{FF2B5EF4-FFF2-40B4-BE49-F238E27FC236}">
                <a16:creationId xmlns:a16="http://schemas.microsoft.com/office/drawing/2014/main" id="{54C6AE61-094C-4258-8CCB-EAB0676000F0}"/>
              </a:ext>
            </a:extLst>
          </p:cNvPr>
          <p:cNvSpPr txBox="1">
            <a:spLocks noChangeArrowheads="1"/>
          </p:cNvSpPr>
          <p:nvPr>
            <p:custDataLst>
              <p:tags r:id="rId21"/>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405" name="Picture 36"/>
          <p:cNvPicPr/>
          <p:nvPr>
            <p:custDataLst>
              <p:tags r:id="rId22"/>
            </p:custDataLst>
          </p:nvPr>
        </p:nvPicPr>
        <p:blipFill>
          <a:blip r:embed="rId38"/>
          <a:stretch>
            <a:fillRect/>
          </a:stretch>
        </p:blipFill>
        <p:spPr>
          <a:xfrm>
            <a:off x="695325" y="341312"/>
            <a:ext cx="639762" cy="669925"/>
          </a:xfrm>
          <a:prstGeom prst="rect">
            <a:avLst/>
          </a:prstGeom>
          <a:noFill/>
          <a:ln>
            <a:noFill/>
            <a:miter lim="800000"/>
          </a:ln>
        </p:spPr>
      </p:pic>
      <p:sp>
        <p:nvSpPr>
          <p:cNvPr id="16406" name="Oval 32">
            <a:extLst>
              <a:ext uri="{FF2B5EF4-FFF2-40B4-BE49-F238E27FC236}">
                <a16:creationId xmlns:a16="http://schemas.microsoft.com/office/drawing/2014/main" id="{0DBD00AF-3012-4712-8A5E-8837CACD5B1A}"/>
              </a:ext>
            </a:extLst>
          </p:cNvPr>
          <p:cNvSpPr/>
          <p:nvPr>
            <p:custDataLst>
              <p:tags r:id="rId23"/>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7" name="Oval 33">
            <a:extLst>
              <a:ext uri="{FF2B5EF4-FFF2-40B4-BE49-F238E27FC236}">
                <a16:creationId xmlns:a16="http://schemas.microsoft.com/office/drawing/2014/main" id="{E4225796-C33A-43C1-9898-841FEFEA92D6}"/>
              </a:ext>
            </a:extLst>
          </p:cNvPr>
          <p:cNvSpPr/>
          <p:nvPr>
            <p:custDataLst>
              <p:tags r:id="rId24"/>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8" name="Oval 34">
            <a:extLst>
              <a:ext uri="{FF2B5EF4-FFF2-40B4-BE49-F238E27FC236}">
                <a16:creationId xmlns:a16="http://schemas.microsoft.com/office/drawing/2014/main" id="{13545757-5ED4-41A1-A129-370BD79246EE}"/>
              </a:ext>
            </a:extLst>
          </p:cNvPr>
          <p:cNvSpPr/>
          <p:nvPr>
            <p:custDataLst>
              <p:tags r:id="rId25"/>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409" name="Picture 35"/>
          <p:cNvPicPr/>
          <p:nvPr>
            <p:custDataLst>
              <p:tags r:id="rId26"/>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410" name="Picture 36"/>
          <p:cNvPicPr/>
          <p:nvPr>
            <p:custDataLst>
              <p:tags r:id="rId27"/>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411" name="Picture 37"/>
          <p:cNvPicPr/>
          <p:nvPr>
            <p:custDataLst>
              <p:tags r:id="rId28"/>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412" name="Picture 38"/>
          <p:cNvPicPr/>
          <p:nvPr>
            <p:custDataLst>
              <p:tags r:id="rId29"/>
            </p:custDataLst>
          </p:nvPr>
        </p:nvPicPr>
        <p:blipFill>
          <a:blip r:embed="rId42"/>
          <a:stretch>
            <a:fillRect/>
          </a:stretch>
        </p:blipFill>
        <p:spPr>
          <a:xfrm>
            <a:off x="11141075" y="671512"/>
            <a:ext cx="688975" cy="688975"/>
          </a:xfrm>
          <a:prstGeom prst="rect">
            <a:avLst/>
          </a:prstGeom>
          <a:noFill/>
          <a:ln>
            <a:noFill/>
            <a:miter lim="800000"/>
          </a:ln>
        </p:spPr>
      </p:pic>
      <p:pic>
        <p:nvPicPr>
          <p:cNvPr id="16413" name="Picture 39"/>
          <p:cNvPicPr/>
          <p:nvPr>
            <p:custDataLst>
              <p:tags r:id="rId30"/>
            </p:custDataLst>
          </p:nvPr>
        </p:nvPicPr>
        <p:blipFill>
          <a:blip r:embed="rId43"/>
          <a:srcRect t="35842" r="40513"/>
          <a:stretch>
            <a:fillRect/>
          </a:stretch>
        </p:blipFill>
        <p:spPr>
          <a:xfrm>
            <a:off x="10444162" y="0"/>
            <a:ext cx="1747838" cy="1900238"/>
          </a:xfrm>
          <a:prstGeom prst="rect">
            <a:avLst/>
          </a:prstGeom>
          <a:noFill/>
          <a:ln>
            <a:noFill/>
            <a:miter lim="800000"/>
          </a:ln>
        </p:spPr>
      </p:pic>
      <p:sp>
        <p:nvSpPr>
          <p:cNvPr id="16414" name="Title Placeholder 1"/>
          <p:cNvSpPr>
            <a:spLocks noGrp="1"/>
          </p:cNvSpPr>
          <p:nvPr>
            <p:ph type="title"/>
            <p:custDataLst>
              <p:tags r:id="rId31"/>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6415" name="Text Placeholder 15"/>
          <p:cNvSpPr>
            <a:spLocks noGrp="1"/>
          </p:cNvSpPr>
          <p:nvPr>
            <p:ph type="body" idx="1"/>
            <p:custDataLst>
              <p:tags r:id="rId32"/>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71"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50" name="Rectangle 13">
            <a:extLst>
              <a:ext uri="{FF2B5EF4-FFF2-40B4-BE49-F238E27FC236}">
                <a16:creationId xmlns:a16="http://schemas.microsoft.com/office/drawing/2014/main" id="{2E7FAA61-37D0-4B33-B852-E12DC96FAE44}"/>
              </a:ext>
            </a:extLst>
          </p:cNvPr>
          <p:cNvSpPr>
            <a:spLocks noChangeArrowheads="1"/>
          </p:cNvSpPr>
          <p:nvPr>
            <p:custDataLst>
              <p:tags r:id="rId2"/>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2051" name="Picture 14"/>
          <p:cNvPicPr/>
          <p:nvPr>
            <p:custDataLst>
              <p:tags r:id="rId3"/>
            </p:custDataLst>
          </p:nvPr>
        </p:nvPicPr>
        <p:blipFill>
          <a:blip r:embed="rId7"/>
          <a:stretch>
            <a:fillRect/>
          </a:stretch>
        </p:blipFill>
        <p:spPr>
          <a:xfrm>
            <a:off x="11369675" y="301625"/>
            <a:ext cx="611188" cy="638175"/>
          </a:xfrm>
          <a:prstGeom prst="rect">
            <a:avLst/>
          </a:prstGeom>
          <a:noFill/>
          <a:ln>
            <a:noFill/>
            <a:miter lim="800000"/>
          </a:ln>
        </p:spPr>
      </p:pic>
      <p:pic>
        <p:nvPicPr>
          <p:cNvPr id="2052" name="Picture 16"/>
          <p:cNvPicPr/>
          <p:nvPr>
            <p:custDataLst>
              <p:tags r:id="rId4"/>
            </p:custDataLst>
          </p:nvPr>
        </p:nvPicPr>
        <p:blipFill>
          <a:blip r:embed="rId8"/>
          <a:stretch>
            <a:fillRect/>
          </a:stretch>
        </p:blipFill>
        <p:spPr>
          <a:xfrm>
            <a:off x="179388" y="0"/>
            <a:ext cx="1871662" cy="768350"/>
          </a:xfrm>
          <a:prstGeom prst="rect">
            <a:avLst/>
          </a:prstGeom>
          <a:noFill/>
          <a:ln>
            <a:noFill/>
            <a:miter lim="800000"/>
          </a:ln>
        </p:spPr>
      </p:pic>
      <p:sp>
        <p:nvSpPr>
          <p:cNvPr id="2053"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2054"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74" name="Freeform: Shape 20"/>
          <p:cNvSpPr/>
          <p:nvPr>
            <p:custDataLst>
              <p:tags r:id="rId3"/>
            </p:custDataLst>
          </p:nvPr>
        </p:nvSpPr>
        <p:spPr>
          <a:xfrm rot="10800000" flipH="1" flipV="1">
            <a:off x="1793875" y="0"/>
            <a:ext cx="10398125" cy="6858000"/>
          </a:xfrm>
          <a:custGeom>
            <a:avLst/>
            <a:gdLst/>
            <a:ahLst/>
            <a:cxnLst>
              <a:cxn ang="0">
                <a:pos x="3269589" y="6858000"/>
              </a:cxn>
              <a:cxn ang="0">
                <a:pos x="10398125" y="6858000"/>
              </a:cxn>
              <a:cxn ang="0">
                <a:pos x="10398125" y="0"/>
              </a:cxn>
              <a:cxn ang="0">
                <a:pos x="0" y="0"/>
              </a:cxn>
              <a:cxn ang="0">
                <a:pos x="3269589" y="6858000"/>
              </a:cxn>
            </a:cxnLst>
            <a:rect l="0" t="0" r="0" b="0"/>
            <a:pathLst>
              <a:path w="10397797" h="6858000">
                <a:moveTo>
                  <a:pt x="3269486" y="6858000"/>
                </a:moveTo>
                <a:lnTo>
                  <a:pt x="10397797" y="6858000"/>
                </a:lnTo>
                <a:lnTo>
                  <a:pt x="10397797" y="0"/>
                </a:lnTo>
                <a:lnTo>
                  <a:pt x="0" y="0"/>
                </a:lnTo>
                <a:lnTo>
                  <a:pt x="3269486" y="6858000"/>
                </a:lnTo>
                <a:close/>
              </a:path>
            </a:pathLst>
          </a:custGeom>
          <a:solidFill>
            <a:srgbClr val="000032"/>
          </a:solidFill>
          <a:ln w="25400" cap="flat" cmpd="sng">
            <a:noFill/>
            <a:prstDash val="solid"/>
            <a:miter lim="800000"/>
          </a:ln>
          <a:effectLst>
            <a:outerShdw blurRad="431800" sx="102000" sy="102000" algn="ctr">
              <a:srgbClr val="000000">
                <a:alpha val="39999"/>
              </a:srgbClr>
            </a:outerShdw>
          </a:effectLst>
        </p:spPr>
      </p:sp>
      <p:sp>
        <p:nvSpPr>
          <p:cNvPr id="3075" name="Rectangle 21">
            <a:extLst>
              <a:ext uri="{FF2B5EF4-FFF2-40B4-BE49-F238E27FC236}">
                <a16:creationId xmlns:a16="http://schemas.microsoft.com/office/drawing/2014/main" id="{5E2CED64-E681-4DBC-AFB9-0F3946F94ECD}"/>
              </a:ext>
            </a:extLst>
          </p:cNvPr>
          <p:cNvSpPr/>
          <p:nvPr>
            <p:custDataLst>
              <p:tags r:id="rId4"/>
            </p:custDataLst>
          </p:nvPr>
        </p:nvSpPr>
        <p:spPr>
          <a:xfrm>
            <a:off x="5537200" y="2144713"/>
            <a:ext cx="1079500" cy="90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cxnSp>
        <p:nvCxnSpPr>
          <p:cNvPr id="3076" name="Straight Connector 22"/>
          <p:cNvCxnSpPr/>
          <p:nvPr>
            <p:custDataLst>
              <p:tags r:id="rId5"/>
            </p:custDataLst>
          </p:nvPr>
        </p:nvCxnSpPr>
        <p:spPr>
          <a:xfrm>
            <a:off x="1793875" y="0"/>
            <a:ext cx="3270250" cy="6858000"/>
          </a:xfrm>
          <a:prstGeom prst="line">
            <a:avLst/>
          </a:prstGeom>
          <a:noFill/>
          <a:ln>
            <a:solidFill>
              <a:schemeClr val="accent1"/>
            </a:solidFill>
            <a:miter lim="800000"/>
          </a:ln>
        </p:spPr>
      </p:cxnSp>
      <p:cxnSp>
        <p:nvCxnSpPr>
          <p:cNvPr id="3077" name="Straight Connector 23"/>
          <p:cNvCxnSpPr/>
          <p:nvPr>
            <p:custDataLst>
              <p:tags r:id="rId6"/>
            </p:custDataLst>
          </p:nvPr>
        </p:nvCxnSpPr>
        <p:spPr>
          <a:xfrm>
            <a:off x="930275" y="-90488"/>
            <a:ext cx="552450" cy="1160462"/>
          </a:xfrm>
          <a:prstGeom prst="line">
            <a:avLst/>
          </a:prstGeom>
          <a:noFill/>
          <a:ln>
            <a:solidFill>
              <a:schemeClr val="bg2"/>
            </a:solidFill>
            <a:miter lim="800000"/>
          </a:ln>
        </p:spPr>
      </p:cxnSp>
      <p:cxnSp>
        <p:nvCxnSpPr>
          <p:cNvPr id="3078" name="Straight Connector 24"/>
          <p:cNvCxnSpPr/>
          <p:nvPr>
            <p:custDataLst>
              <p:tags r:id="rId7"/>
            </p:custDataLst>
          </p:nvPr>
        </p:nvCxnSpPr>
        <p:spPr>
          <a:xfrm>
            <a:off x="4686300" y="5697538"/>
            <a:ext cx="552450" cy="1160462"/>
          </a:xfrm>
          <a:prstGeom prst="line">
            <a:avLst/>
          </a:prstGeom>
          <a:noFill/>
          <a:ln>
            <a:solidFill>
              <a:schemeClr val="accent1"/>
            </a:solidFill>
            <a:miter lim="800000"/>
          </a:ln>
        </p:spPr>
      </p:cxnSp>
      <p:sp>
        <p:nvSpPr>
          <p:cNvPr id="3079" name="Rectangle 25">
            <a:extLst>
              <a:ext uri="{FF2B5EF4-FFF2-40B4-BE49-F238E27FC236}">
                <a16:creationId xmlns:a16="http://schemas.microsoft.com/office/drawing/2014/main" id="{583C7428-3F4A-4DBE-86ED-281A09B6677F}"/>
              </a:ext>
            </a:extLst>
          </p:cNvPr>
          <p:cNvSpPr/>
          <p:nvPr>
            <p:custDataLst>
              <p:tags r:id="rId8"/>
            </p:custDataLst>
          </p:nvPr>
        </p:nvSpPr>
        <p:spPr>
          <a:xfrm rot="3910953">
            <a:off x="1380332" y="-332582"/>
            <a:ext cx="539750" cy="460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sp>
        <p:nvSpPr>
          <p:cNvPr id="3080" name="Freeform: Shape 26"/>
          <p:cNvSpPr/>
          <p:nvPr>
            <p:custDataLst>
              <p:tags r:id="rId9"/>
            </p:custDataLst>
          </p:nvPr>
        </p:nvSpPr>
        <p:spPr>
          <a:xfrm rot="10800000" flipH="1" flipV="1">
            <a:off x="930275" y="-6350"/>
            <a:ext cx="4114800" cy="6873875"/>
          </a:xfrm>
          <a:custGeom>
            <a:avLst/>
            <a:gdLst/>
            <a:ahLst/>
            <a:cxnLst>
              <a:cxn ang="0">
                <a:pos x="3269941" y="6862153"/>
              </a:cxn>
              <a:cxn ang="0">
                <a:pos x="4114800" y="6873875"/>
              </a:cxn>
              <a:cxn ang="0">
                <a:pos x="868436" y="0"/>
              </a:cxn>
              <a:cxn ang="0">
                <a:pos x="0" y="4482"/>
              </a:cxn>
              <a:cxn ang="0">
                <a:pos x="3269941" y="6862153"/>
              </a:cxn>
            </a:cxnLst>
            <a:rect l="0" t="0" r="0" b="0"/>
            <a:pathLst>
              <a:path w="4114228" h="6874205">
                <a:moveTo>
                  <a:pt x="3269486" y="6862482"/>
                </a:moveTo>
                <a:lnTo>
                  <a:pt x="4114228" y="6874205"/>
                </a:lnTo>
                <a:lnTo>
                  <a:pt x="868315" y="0"/>
                </a:lnTo>
                <a:lnTo>
                  <a:pt x="0" y="4482"/>
                </a:lnTo>
                <a:lnTo>
                  <a:pt x="3269486" y="6862482"/>
                </a:lnTo>
                <a:close/>
              </a:path>
            </a:pathLst>
          </a:custGeom>
          <a:solidFill>
            <a:srgbClr val="3598FE">
              <a:alpha val="14902"/>
            </a:srgbClr>
          </a:solidFill>
          <a:ln w="25400" cap="flat" cmpd="sng">
            <a:noFill/>
            <a:prstDash val="solid"/>
            <a:miter lim="800000"/>
          </a:ln>
          <a:effectLst>
            <a:outerShdw blurRad="431800" sx="102000" sy="102000" algn="ctr">
              <a:srgbClr val="000000">
                <a:alpha val="39999"/>
              </a:srgbClr>
            </a:outerShdw>
          </a:effectLst>
        </p:spPr>
      </p:sp>
      <p:sp>
        <p:nvSpPr>
          <p:cNvPr id="3081" name="Slide Number Placeholder 9">
            <a:extLst>
              <a:ext uri="{FF2B5EF4-FFF2-40B4-BE49-F238E27FC236}">
                <a16:creationId xmlns:a16="http://schemas.microsoft.com/office/drawing/2014/main" id="{F941F884-73B5-4514-BAF5-DB899251F51D}"/>
              </a:ext>
            </a:extLst>
          </p:cNvPr>
          <p:cNvSpPr txBox="1"/>
          <p:nvPr>
            <p:custDataLst>
              <p:tags r:id="rId10"/>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ctr" eaLnBrk="1" hangingPunct="1"/>
            <a:fld id="{992507C4-6FF6-4611-B6C0-D525CC9FF0A3}" type="slidenum">
              <a:rPr lang="he-IL" altLang="en-US" sz="1200">
                <a:solidFill>
                  <a:schemeClr val="bg1"/>
                </a:solidFill>
                <a:latin typeface="Segoe UI Semilight" pitchFamily="34" charset="0"/>
              </a:rPr>
              <a:t>‹#›</a:t>
            </a:fld>
            <a:endParaRPr lang="he-IL" altLang="en-US" sz="1200">
              <a:solidFill>
                <a:schemeClr val="bg1"/>
              </a:solidFill>
              <a:latin typeface="Segoe UI Semilight" pitchFamily="34" charset="0"/>
            </a:endParaRPr>
          </a:p>
        </p:txBody>
      </p:sp>
      <p:sp>
        <p:nvSpPr>
          <p:cNvPr id="3082" name="Text Placeholder 26">
            <a:extLst>
              <a:ext uri="{FF2B5EF4-FFF2-40B4-BE49-F238E27FC236}">
                <a16:creationId xmlns:a16="http://schemas.microsoft.com/office/drawing/2014/main" id="{343E1950-60FC-45F1-A6C1-E57FAD07A644}"/>
              </a:ext>
            </a:extLst>
          </p:cNvPr>
          <p:cNvSpPr txBox="1"/>
          <p:nvPr>
            <p:custDataLst>
              <p:tags r:id="rId11"/>
            </p:custDataLst>
          </p:nvPr>
        </p:nvSpPr>
        <p:spPr>
          <a:xfrm>
            <a:off x="4214813" y="6437313"/>
            <a:ext cx="7246937" cy="360362"/>
          </a:xfrm>
          <a:prstGeom prst="rect">
            <a:avLst/>
          </a:prstGeom>
          <a:noFill/>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algn="r" eaLnBrk="1" hangingPunct="1">
              <a:lnSpc>
                <a:spcPct val="90000"/>
              </a:lnSpc>
              <a:spcBef>
                <a:spcPts val="1000"/>
              </a:spcBef>
              <a:buFont typeface=""/>
            </a:pPr>
            <a:r>
              <a:rPr sz="1200" b="1">
                <a:solidFill>
                  <a:schemeClr val="bg1"/>
                </a:solidFill>
                <a:latin typeface="Segoe UI Semilight" pitchFamily="34" charset="0"/>
              </a:rPr>
              <a:t>Unclassified</a:t>
            </a:r>
          </a:p>
        </p:txBody>
      </p:sp>
      <p:sp>
        <p:nvSpPr>
          <p:cNvPr id="3083" name="Text Placeholder 26">
            <a:extLst>
              <a:ext uri="{FF2B5EF4-FFF2-40B4-BE49-F238E27FC236}">
                <a16:creationId xmlns:a16="http://schemas.microsoft.com/office/drawing/2014/main" id="{0BABB432-ED43-4B61-BA9C-4E0992DEBFE6}"/>
              </a:ext>
            </a:extLst>
          </p:cNvPr>
          <p:cNvSpPr txBox="1"/>
          <p:nvPr>
            <p:custDataLst>
              <p:tags r:id="rId12"/>
            </p:custDataLst>
          </p:nvPr>
        </p:nvSpPr>
        <p:spPr>
          <a:xfrm>
            <a:off x="190500" y="6361113"/>
            <a:ext cx="1630363" cy="360362"/>
          </a:xfrm>
          <a:prstGeom prst="rect">
            <a:avLst/>
          </a:prstGeom>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lnSpc>
                <a:spcPct val="90000"/>
              </a:lnSpc>
              <a:spcBef>
                <a:spcPts val="1000"/>
              </a:spcBef>
              <a:buFont typeface=""/>
            </a:pPr>
            <a:r>
              <a:rPr sz="1200">
                <a:latin typeface="Segoe UI Semilight" pitchFamily="34" charset="0"/>
              </a:rPr>
              <a:t>#Rafdocs</a:t>
            </a:r>
          </a:p>
        </p:txBody>
      </p:sp>
      <p:sp>
        <p:nvSpPr>
          <p:cNvPr id="3084" name="Rectangle 30">
            <a:extLst>
              <a:ext uri="{FF2B5EF4-FFF2-40B4-BE49-F238E27FC236}">
                <a16:creationId xmlns:a16="http://schemas.microsoft.com/office/drawing/2014/main" id="{1456CD08-29B9-421B-B55C-5251CDA61937}"/>
              </a:ext>
            </a:extLst>
          </p:cNvPr>
          <p:cNvSpPr/>
          <p:nvPr>
            <p:custDataLst>
              <p:tags r:id="rId13"/>
            </p:custDataLst>
          </p:nvPr>
        </p:nvSpPr>
        <p:spPr>
          <a:xfrm>
            <a:off x="11461750" y="6618288"/>
            <a:ext cx="539750" cy="8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chemeClr val="bg1"/>
              </a:solidFill>
            </a:endParaRPr>
          </a:p>
        </p:txBody>
      </p:sp>
      <p:sp>
        <p:nvSpPr>
          <p:cNvPr id="3085" name="Title Placeholder 3"/>
          <p:cNvSpPr>
            <a:spLocks noGrp="1"/>
          </p:cNvSpPr>
          <p:nvPr>
            <p:ph type="title"/>
            <p:custDataLst>
              <p:tags r:id="rId14"/>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3086" name="Text Placeholder 4"/>
          <p:cNvSpPr>
            <a:spLocks noGrp="1"/>
          </p:cNvSpPr>
          <p:nvPr>
            <p:ph type="body" idx="1"/>
            <p:custDataLst>
              <p:tags r:id="rId15"/>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8" r:id="rId1"/>
  </p:sldLayoutIdLst>
  <mc:AlternateContent xmlns:mc="http://schemas.openxmlformats.org/markup-compatibility/2006" xmlns:p14="http://schemas.microsoft.com/office/powerpoint/2010/main">
    <mc:Choice Requires="p14">
      <p:transition p14:dur="100">
        <p:cut/>
      </p:transition>
    </mc:Choice>
    <mc:Fallback xmlns="" xmlns:p15="http://schemas.microsoft.com/office/powerpoint/2012/main">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098" name="Group 7"/>
          <p:cNvGrpSpPr/>
          <p:nvPr>
            <p:custDataLst>
              <p:tags r:id="rId3"/>
            </p:custDataLst>
          </p:nvPr>
        </p:nvGrpSpPr>
        <p:grpSpPr>
          <a:xfrm>
            <a:off x="0" y="0"/>
            <a:ext cx="12195175" cy="4724400"/>
            <a:chOff x="0" y="-1"/>
            <a:chExt cx="12195922" cy="4725145"/>
          </a:xfrm>
        </p:grpSpPr>
        <p:sp>
          <p:nvSpPr>
            <p:cNvPr id="4118" name="Rectangle 8">
              <a:extLst>
                <a:ext uri="{FF2B5EF4-FFF2-40B4-BE49-F238E27FC236}">
                  <a16:creationId xmlns:a16="http://schemas.microsoft.com/office/drawing/2014/main" id="{D6E9B1C8-4E33-44A5-B79E-1D7D283F07F3}"/>
                </a:ext>
              </a:extLst>
            </p:cNvPr>
            <p:cNvSpPr>
              <a:spLocks noChangeArrowheads="1"/>
            </p:cNvSpPr>
            <p:nvPr>
              <p:custDataLst>
                <p:tags r:id="rId23"/>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9" name="Group 9"/>
            <p:cNvGrpSpPr/>
            <p:nvPr>
              <p:custDataLst>
                <p:tags r:id="rId24"/>
              </p:custDataLst>
            </p:nvPr>
          </p:nvGrpSpPr>
          <p:grpSpPr>
            <a:xfrm>
              <a:off x="3922" y="4647709"/>
              <a:ext cx="12192000" cy="77435"/>
              <a:chOff x="3922" y="5672698"/>
              <a:chExt cx="12192000" cy="77435"/>
            </a:xfrm>
          </p:grpSpPr>
          <p:sp>
            <p:nvSpPr>
              <p:cNvPr id="4121" name="Rectangle 11">
                <a:extLst>
                  <a:ext uri="{FF2B5EF4-FFF2-40B4-BE49-F238E27FC236}">
                    <a16:creationId xmlns:a16="http://schemas.microsoft.com/office/drawing/2014/main" id="{D994568C-7798-420F-9F23-4EC21316C02C}"/>
                  </a:ext>
                </a:extLst>
              </p:cNvPr>
              <p:cNvSpPr>
                <a:spLocks noChangeArrowheads="1"/>
              </p:cNvSpPr>
              <p:nvPr>
                <p:custDataLst>
                  <p:tags r:id="rId26"/>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22" name="Rectangle 12">
                <a:extLst>
                  <a:ext uri="{FF2B5EF4-FFF2-40B4-BE49-F238E27FC236}">
                    <a16:creationId xmlns:a16="http://schemas.microsoft.com/office/drawing/2014/main" id="{DD0F4A0F-E6C9-4834-B856-A9E08C12EE9A}"/>
                  </a:ext>
                </a:extLst>
              </p:cNvPr>
              <p:cNvSpPr>
                <a:spLocks noChangeArrowheads="1"/>
              </p:cNvSpPr>
              <p:nvPr>
                <p:custDataLst>
                  <p:tags r:id="rId27"/>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20" name="Picture 10"/>
            <p:cNvPicPr/>
            <p:nvPr>
              <p:custDataLst>
                <p:tags r:id="rId25"/>
              </p:custDataLst>
            </p:nvPr>
          </p:nvPicPr>
          <p:blipFill>
            <a:blip r:embed="rId28"/>
            <a:stretch>
              <a:fillRect/>
            </a:stretch>
          </p:blipFill>
          <p:spPr>
            <a:xfrm>
              <a:off x="703838" y="357229"/>
              <a:ext cx="622054" cy="649757"/>
            </a:xfrm>
            <a:prstGeom prst="rect">
              <a:avLst/>
            </a:prstGeom>
            <a:noFill/>
            <a:ln>
              <a:noFill/>
              <a:miter lim="800000"/>
            </a:ln>
          </p:spPr>
        </p:pic>
      </p:grpSp>
      <p:grpSp>
        <p:nvGrpSpPr>
          <p:cNvPr id="4099" name="Group 15"/>
          <p:cNvGrpSpPr/>
          <p:nvPr>
            <p:custDataLst>
              <p:tags r:id="rId4"/>
            </p:custDataLst>
          </p:nvPr>
        </p:nvGrpSpPr>
        <p:grpSpPr>
          <a:xfrm>
            <a:off x="0" y="0"/>
            <a:ext cx="12195175" cy="4724400"/>
            <a:chOff x="0" y="-1"/>
            <a:chExt cx="12195922" cy="4725145"/>
          </a:xfrm>
        </p:grpSpPr>
        <p:sp>
          <p:nvSpPr>
            <p:cNvPr id="4113" name="Rectangle 20">
              <a:extLst>
                <a:ext uri="{FF2B5EF4-FFF2-40B4-BE49-F238E27FC236}">
                  <a16:creationId xmlns:a16="http://schemas.microsoft.com/office/drawing/2014/main" id="{B907B90A-2A5D-41CB-96ED-BC62CBD819F2}"/>
                </a:ext>
              </a:extLst>
            </p:cNvPr>
            <p:cNvSpPr>
              <a:spLocks noChangeArrowheads="1"/>
            </p:cNvSpPr>
            <p:nvPr>
              <p:custDataLst>
                <p:tags r:id="rId18"/>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4" name="Group 21"/>
            <p:cNvGrpSpPr/>
            <p:nvPr>
              <p:custDataLst>
                <p:tags r:id="rId19"/>
              </p:custDataLst>
            </p:nvPr>
          </p:nvGrpSpPr>
          <p:grpSpPr>
            <a:xfrm>
              <a:off x="3922" y="4647709"/>
              <a:ext cx="12192000" cy="77435"/>
              <a:chOff x="3922" y="5672698"/>
              <a:chExt cx="12192000" cy="77435"/>
            </a:xfrm>
          </p:grpSpPr>
          <p:sp>
            <p:nvSpPr>
              <p:cNvPr id="4116" name="Rectangle 23">
                <a:extLst>
                  <a:ext uri="{FF2B5EF4-FFF2-40B4-BE49-F238E27FC236}">
                    <a16:creationId xmlns:a16="http://schemas.microsoft.com/office/drawing/2014/main" id="{9AE4C133-3636-48ED-8779-C9092601632F}"/>
                  </a:ext>
                </a:extLst>
              </p:cNvPr>
              <p:cNvSpPr>
                <a:spLocks noChangeArrowheads="1"/>
              </p:cNvSpPr>
              <p:nvPr>
                <p:custDataLst>
                  <p:tags r:id="rId21"/>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17" name="Rectangle 24">
                <a:extLst>
                  <a:ext uri="{FF2B5EF4-FFF2-40B4-BE49-F238E27FC236}">
                    <a16:creationId xmlns:a16="http://schemas.microsoft.com/office/drawing/2014/main" id="{CDED4FBF-180C-427E-AC8F-65CCC81262CB}"/>
                  </a:ext>
                </a:extLst>
              </p:cNvPr>
              <p:cNvSpPr>
                <a:spLocks noChangeArrowheads="1"/>
              </p:cNvSpPr>
              <p:nvPr>
                <p:custDataLst>
                  <p:tags r:id="rId22"/>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15" name="Picture 22"/>
            <p:cNvPicPr/>
            <p:nvPr>
              <p:custDataLst>
                <p:tags r:id="rId20"/>
              </p:custDataLst>
            </p:nvPr>
          </p:nvPicPr>
          <p:blipFill>
            <a:blip r:embed="rId28"/>
            <a:stretch>
              <a:fillRect/>
            </a:stretch>
          </p:blipFill>
          <p:spPr>
            <a:xfrm>
              <a:off x="703838" y="357229"/>
              <a:ext cx="622054" cy="649757"/>
            </a:xfrm>
            <a:prstGeom prst="rect">
              <a:avLst/>
            </a:prstGeom>
            <a:noFill/>
            <a:ln>
              <a:noFill/>
              <a:miter lim="800000"/>
            </a:ln>
          </p:spPr>
        </p:pic>
      </p:grpSp>
      <p:sp>
        <p:nvSpPr>
          <p:cNvPr id="4100" name="Oval 20">
            <a:extLst>
              <a:ext uri="{FF2B5EF4-FFF2-40B4-BE49-F238E27FC236}">
                <a16:creationId xmlns:a16="http://schemas.microsoft.com/office/drawing/2014/main" id="{8DEA33D5-C2C1-4CE0-BDD3-6A60A668F552}"/>
              </a:ext>
            </a:extLst>
          </p:cNvPr>
          <p:cNvSpPr/>
          <p:nvPr>
            <p:custDataLst>
              <p:tags r:id="rId5"/>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1" name="Oval 21">
            <a:extLst>
              <a:ext uri="{FF2B5EF4-FFF2-40B4-BE49-F238E27FC236}">
                <a16:creationId xmlns:a16="http://schemas.microsoft.com/office/drawing/2014/main" id="{84FD90F3-40E7-46E3-87D4-B6045EC483D4}"/>
              </a:ext>
            </a:extLst>
          </p:cNvPr>
          <p:cNvSpPr/>
          <p:nvPr>
            <p:custDataLst>
              <p:tags r:id="rId6"/>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2" name="Oval 22">
            <a:extLst>
              <a:ext uri="{FF2B5EF4-FFF2-40B4-BE49-F238E27FC236}">
                <a16:creationId xmlns:a16="http://schemas.microsoft.com/office/drawing/2014/main" id="{7125C5AC-B976-4FD2-B1CB-78437FA8C55C}"/>
              </a:ext>
            </a:extLst>
          </p:cNvPr>
          <p:cNvSpPr/>
          <p:nvPr>
            <p:custDataLst>
              <p:tags r:id="rId7"/>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4103" name="Picture 23"/>
          <p:cNvPicPr/>
          <p:nvPr>
            <p:custDataLst>
              <p:tags r:id="rId8"/>
            </p:custDataLst>
          </p:nvPr>
        </p:nvPicPr>
        <p:blipFill>
          <a:blip r:embed="rId29"/>
          <a:srcRect t="17200" r="5353"/>
          <a:stretch>
            <a:fillRect/>
          </a:stretch>
        </p:blipFill>
        <p:spPr>
          <a:xfrm>
            <a:off x="9659938" y="0"/>
            <a:ext cx="2532062" cy="2216150"/>
          </a:xfrm>
          <a:prstGeom prst="rect">
            <a:avLst/>
          </a:prstGeom>
          <a:noFill/>
          <a:ln>
            <a:noFill/>
            <a:miter lim="800000"/>
          </a:ln>
        </p:spPr>
      </p:pic>
      <p:pic>
        <p:nvPicPr>
          <p:cNvPr id="4104" name="Picture 24"/>
          <p:cNvPicPr/>
          <p:nvPr>
            <p:custDataLst>
              <p:tags r:id="rId9"/>
            </p:custDataLst>
          </p:nvPr>
        </p:nvPicPr>
        <p:blipFill>
          <a:blip r:embed="rId30"/>
          <a:srcRect t="8716"/>
          <a:stretch>
            <a:fillRect/>
          </a:stretch>
        </p:blipFill>
        <p:spPr>
          <a:xfrm>
            <a:off x="10066338" y="0"/>
            <a:ext cx="1674812" cy="1528762"/>
          </a:xfrm>
          <a:prstGeom prst="rect">
            <a:avLst/>
          </a:prstGeom>
          <a:noFill/>
          <a:ln>
            <a:noFill/>
            <a:miter lim="800000"/>
          </a:ln>
        </p:spPr>
      </p:pic>
      <p:pic>
        <p:nvPicPr>
          <p:cNvPr id="4105" name="Picture 25"/>
          <p:cNvPicPr/>
          <p:nvPr>
            <p:custDataLst>
              <p:tags r:id="rId10"/>
            </p:custDataLst>
          </p:nvPr>
        </p:nvPicPr>
        <p:blipFill>
          <a:blip r:embed="rId31"/>
          <a:srcRect t="52992"/>
          <a:stretch>
            <a:fillRect/>
          </a:stretch>
        </p:blipFill>
        <p:spPr>
          <a:xfrm>
            <a:off x="10421938" y="0"/>
            <a:ext cx="1673225" cy="787400"/>
          </a:xfrm>
          <a:prstGeom prst="rect">
            <a:avLst/>
          </a:prstGeom>
          <a:noFill/>
          <a:ln>
            <a:noFill/>
            <a:miter lim="800000"/>
          </a:ln>
        </p:spPr>
      </p:pic>
      <p:pic>
        <p:nvPicPr>
          <p:cNvPr id="4106" name="Picture 26"/>
          <p:cNvPicPr/>
          <p:nvPr>
            <p:custDataLst>
              <p:tags r:id="rId11"/>
            </p:custDataLst>
          </p:nvPr>
        </p:nvPicPr>
        <p:blipFill>
          <a:blip r:embed="rId32"/>
          <a:srcRect t="37044" r="41646"/>
          <a:stretch>
            <a:fillRect/>
          </a:stretch>
        </p:blipFill>
        <p:spPr>
          <a:xfrm>
            <a:off x="10440988" y="0"/>
            <a:ext cx="1751012" cy="1903412"/>
          </a:xfrm>
          <a:prstGeom prst="rect">
            <a:avLst/>
          </a:prstGeom>
          <a:noFill/>
          <a:ln>
            <a:noFill/>
            <a:miter lim="800000"/>
          </a:ln>
        </p:spPr>
      </p:pic>
      <p:pic>
        <p:nvPicPr>
          <p:cNvPr id="4107" name="Picture 27"/>
          <p:cNvPicPr/>
          <p:nvPr>
            <p:custDataLst>
              <p:tags r:id="rId12"/>
            </p:custDataLst>
          </p:nvPr>
        </p:nvPicPr>
        <p:blipFill>
          <a:blip r:embed="rId33"/>
          <a:stretch>
            <a:fillRect/>
          </a:stretch>
        </p:blipFill>
        <p:spPr>
          <a:xfrm>
            <a:off x="11150600" y="677862"/>
            <a:ext cx="704850" cy="703262"/>
          </a:xfrm>
          <a:prstGeom prst="rect">
            <a:avLst/>
          </a:prstGeom>
          <a:noFill/>
          <a:ln>
            <a:noFill/>
            <a:miter lim="800000"/>
          </a:ln>
        </p:spPr>
      </p:pic>
      <p:sp>
        <p:nvSpPr>
          <p:cNvPr id="4108" name="Oval 28">
            <a:extLst>
              <a:ext uri="{FF2B5EF4-FFF2-40B4-BE49-F238E27FC236}">
                <a16:creationId xmlns:a16="http://schemas.microsoft.com/office/drawing/2014/main" id="{DFD8C224-719A-4F5A-9A83-45C9EACEFF18}"/>
              </a:ext>
            </a:extLst>
          </p:cNvPr>
          <p:cNvSpPr/>
          <p:nvPr>
            <p:custDataLst>
              <p:tags r:id="rId13"/>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9" name="Oval 29">
            <a:extLst>
              <a:ext uri="{FF2B5EF4-FFF2-40B4-BE49-F238E27FC236}">
                <a16:creationId xmlns:a16="http://schemas.microsoft.com/office/drawing/2014/main" id="{07751A75-3F37-49F4-BAB3-6E1D92F64A58}"/>
              </a:ext>
            </a:extLst>
          </p:cNvPr>
          <p:cNvSpPr/>
          <p:nvPr>
            <p:custDataLst>
              <p:tags r:id="rId14"/>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0" name="Oval 30">
            <a:extLst>
              <a:ext uri="{FF2B5EF4-FFF2-40B4-BE49-F238E27FC236}">
                <a16:creationId xmlns:a16="http://schemas.microsoft.com/office/drawing/2014/main" id="{9910AC23-732D-4B7E-92B3-54FFB79A222E}"/>
              </a:ext>
            </a:extLst>
          </p:cNvPr>
          <p:cNvSpPr/>
          <p:nvPr>
            <p:custDataLst>
              <p:tags r:id="rId15"/>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1" name="Title Placeholder 1"/>
          <p:cNvSpPr>
            <a:spLocks noGrp="1"/>
          </p:cNvSpPr>
          <p:nvPr>
            <p:ph type="title"/>
            <p:custDataLst>
              <p:tags r:id="rId16"/>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4112" name="Text Placeholder 15"/>
          <p:cNvSpPr>
            <a:spLocks noGrp="1"/>
          </p:cNvSpPr>
          <p:nvPr>
            <p:ph type="body" idx="1"/>
            <p:custDataLst>
              <p:tags r:id="rId17"/>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122" name="Picture 7"/>
          <p:cNvPicPr/>
          <p:nvPr>
            <p:custDataLst>
              <p:tags r:id="rId3"/>
            </p:custDataLst>
          </p:nvPr>
        </p:nvPicPr>
        <p:blipFill>
          <a:blip r:embed="rId15"/>
          <a:stretch>
            <a:fillRect/>
          </a:stretch>
        </p:blipFill>
        <p:spPr>
          <a:xfrm>
            <a:off x="0" y="0"/>
            <a:ext cx="12192000" cy="6858000"/>
          </a:xfrm>
          <a:prstGeom prst="rect">
            <a:avLst/>
          </a:prstGeom>
          <a:noFill/>
          <a:ln>
            <a:noFill/>
            <a:miter lim="800000"/>
          </a:ln>
        </p:spPr>
      </p:pic>
      <p:sp>
        <p:nvSpPr>
          <p:cNvPr id="5123" name="Oval 8">
            <a:extLst>
              <a:ext uri="{FF2B5EF4-FFF2-40B4-BE49-F238E27FC236}">
                <a16:creationId xmlns:a16="http://schemas.microsoft.com/office/drawing/2014/main" id="{0ACCDF33-9BB1-49C8-99A6-BF27C901C780}"/>
              </a:ext>
            </a:extLst>
          </p:cNvPr>
          <p:cNvSpPr/>
          <p:nvPr>
            <p:custDataLst>
              <p:tags r:id="rId4"/>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4" name="Oval 9">
            <a:extLst>
              <a:ext uri="{FF2B5EF4-FFF2-40B4-BE49-F238E27FC236}">
                <a16:creationId xmlns:a16="http://schemas.microsoft.com/office/drawing/2014/main" id="{1719B7B9-6A5F-4787-A1AF-8B6A4060B51D}"/>
              </a:ext>
            </a:extLst>
          </p:cNvPr>
          <p:cNvSpPr/>
          <p:nvPr>
            <p:custDataLst>
              <p:tags r:id="rId5"/>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5" name="Oval 10">
            <a:extLst>
              <a:ext uri="{FF2B5EF4-FFF2-40B4-BE49-F238E27FC236}">
                <a16:creationId xmlns:a16="http://schemas.microsoft.com/office/drawing/2014/main" id="{36B092B2-829B-4620-A633-CB8505E2B445}"/>
              </a:ext>
            </a:extLst>
          </p:cNvPr>
          <p:cNvSpPr/>
          <p:nvPr>
            <p:custDataLst>
              <p:tags r:id="rId6"/>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5126" name="Picture 11"/>
          <p:cNvPicPr/>
          <p:nvPr>
            <p:custDataLst>
              <p:tags r:id="rId7"/>
            </p:custDataLst>
          </p:nvPr>
        </p:nvPicPr>
        <p:blipFill>
          <a:blip r:embed="rId16"/>
          <a:srcRect t="8716"/>
          <a:stretch>
            <a:fillRect/>
          </a:stretch>
        </p:blipFill>
        <p:spPr>
          <a:xfrm>
            <a:off x="10066338" y="0"/>
            <a:ext cx="1674812" cy="1528762"/>
          </a:xfrm>
          <a:prstGeom prst="rect">
            <a:avLst/>
          </a:prstGeom>
          <a:noFill/>
          <a:ln>
            <a:noFill/>
            <a:miter lim="800000"/>
          </a:ln>
        </p:spPr>
      </p:pic>
      <p:pic>
        <p:nvPicPr>
          <p:cNvPr id="5127" name="Picture 12"/>
          <p:cNvPicPr/>
          <p:nvPr>
            <p:custDataLst>
              <p:tags r:id="rId8"/>
            </p:custDataLst>
          </p:nvPr>
        </p:nvPicPr>
        <p:blipFill>
          <a:blip r:embed="rId17"/>
          <a:srcRect t="52992"/>
          <a:stretch>
            <a:fillRect/>
          </a:stretch>
        </p:blipFill>
        <p:spPr>
          <a:xfrm>
            <a:off x="10421938" y="0"/>
            <a:ext cx="1673225" cy="787400"/>
          </a:xfrm>
          <a:prstGeom prst="rect">
            <a:avLst/>
          </a:prstGeom>
          <a:noFill/>
          <a:ln>
            <a:noFill/>
            <a:miter lim="800000"/>
          </a:ln>
        </p:spPr>
      </p:pic>
      <p:pic>
        <p:nvPicPr>
          <p:cNvPr id="5128" name="Picture 13"/>
          <p:cNvPicPr/>
          <p:nvPr>
            <p:custDataLst>
              <p:tags r:id="rId9"/>
            </p:custDataLst>
          </p:nvPr>
        </p:nvPicPr>
        <p:blipFill>
          <a:blip r:embed="rId18"/>
          <a:srcRect t="15534" r="3719"/>
          <a:stretch>
            <a:fillRect/>
          </a:stretch>
        </p:blipFill>
        <p:spPr>
          <a:xfrm>
            <a:off x="9644062" y="0"/>
            <a:ext cx="2547938" cy="2228850"/>
          </a:xfrm>
          <a:prstGeom prst="rect">
            <a:avLst/>
          </a:prstGeom>
          <a:noFill/>
          <a:ln>
            <a:noFill/>
            <a:miter lim="800000"/>
          </a:ln>
        </p:spPr>
      </p:pic>
      <p:pic>
        <p:nvPicPr>
          <p:cNvPr id="5129" name="Picture 14"/>
          <p:cNvPicPr/>
          <p:nvPr>
            <p:custDataLst>
              <p:tags r:id="rId10"/>
            </p:custDataLst>
          </p:nvPr>
        </p:nvPicPr>
        <p:blipFill>
          <a:blip r:embed="rId19"/>
          <a:stretch>
            <a:fillRect/>
          </a:stretch>
        </p:blipFill>
        <p:spPr>
          <a:xfrm>
            <a:off x="11141075" y="671512"/>
            <a:ext cx="688975" cy="688975"/>
          </a:xfrm>
          <a:prstGeom prst="rect">
            <a:avLst/>
          </a:prstGeom>
          <a:noFill/>
          <a:ln>
            <a:noFill/>
            <a:miter lim="800000"/>
          </a:ln>
        </p:spPr>
      </p:pic>
      <p:pic>
        <p:nvPicPr>
          <p:cNvPr id="5130" name="Picture 15"/>
          <p:cNvPicPr/>
          <p:nvPr>
            <p:custDataLst>
              <p:tags r:id="rId11"/>
            </p:custDataLst>
          </p:nvPr>
        </p:nvPicPr>
        <p:blipFill>
          <a:blip r:embed="rId20"/>
          <a:srcRect t="35842" r="40513"/>
          <a:stretch>
            <a:fillRect/>
          </a:stretch>
        </p:blipFill>
        <p:spPr>
          <a:xfrm>
            <a:off x="10444162" y="0"/>
            <a:ext cx="1747838" cy="1900238"/>
          </a:xfrm>
          <a:prstGeom prst="rect">
            <a:avLst/>
          </a:prstGeom>
          <a:noFill/>
          <a:ln>
            <a:noFill/>
            <a:miter lim="800000"/>
          </a:ln>
        </p:spPr>
      </p:pic>
      <p:pic>
        <p:nvPicPr>
          <p:cNvPr id="5131" name="Picture 22"/>
          <p:cNvPicPr/>
          <p:nvPr>
            <p:custDataLst>
              <p:tags r:id="rId12"/>
            </p:custDataLst>
          </p:nvPr>
        </p:nvPicPr>
        <p:blipFill>
          <a:blip r:embed="rId21"/>
          <a:stretch>
            <a:fillRect/>
          </a:stretch>
        </p:blipFill>
        <p:spPr>
          <a:xfrm>
            <a:off x="703262" y="357188"/>
            <a:ext cx="622300" cy="649288"/>
          </a:xfrm>
          <a:prstGeom prst="rect">
            <a:avLst/>
          </a:prstGeom>
          <a:noFill/>
          <a:ln>
            <a:noFill/>
            <a:miter lim="800000"/>
          </a:ln>
        </p:spPr>
      </p:pic>
      <p:sp>
        <p:nvSpPr>
          <p:cNvPr id="5132" name="Title Placeholder 1"/>
          <p:cNvSpPr>
            <a:spLocks noGrp="1"/>
          </p:cNvSpPr>
          <p:nvPr>
            <p:ph type="title"/>
            <p:custDataLst>
              <p:tags r:id="rId13"/>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5133" name="Text Placeholder 15"/>
          <p:cNvSpPr>
            <a:spLocks noGrp="1"/>
          </p:cNvSpPr>
          <p:nvPr>
            <p:ph type="body" idx="1"/>
            <p:custDataLst>
              <p:tags r:id="rId14"/>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0"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7170" name="Group 7"/>
          <p:cNvGrpSpPr/>
          <p:nvPr>
            <p:custDataLst>
              <p:tags r:id="rId3"/>
            </p:custDataLst>
          </p:nvPr>
        </p:nvGrpSpPr>
        <p:grpSpPr>
          <a:xfrm>
            <a:off x="0" y="0"/>
            <a:ext cx="12192000" cy="6858000"/>
            <a:chOff x="0" y="-3"/>
            <a:chExt cx="12192001" cy="6858003"/>
          </a:xfrm>
        </p:grpSpPr>
        <p:grpSp>
          <p:nvGrpSpPr>
            <p:cNvPr id="7173" name="Group 8"/>
            <p:cNvGrpSpPr/>
            <p:nvPr>
              <p:custDataLst>
                <p:tags r:id="rId6"/>
              </p:custDataLst>
            </p:nvPr>
          </p:nvGrpSpPr>
          <p:grpSpPr>
            <a:xfrm>
              <a:off x="0" y="0"/>
              <a:ext cx="12192001" cy="6858000"/>
              <a:chOff x="0" y="0"/>
              <a:chExt cx="12192001" cy="6858000"/>
            </a:xfrm>
          </p:grpSpPr>
          <p:pic>
            <p:nvPicPr>
              <p:cNvPr id="7183" name="Picture 24"/>
              <p:cNvPicPr/>
              <p:nvPr>
                <p:custDataLst>
                  <p:tags r:id="rId16"/>
                </p:custDataLst>
              </p:nvPr>
            </p:nvPicPr>
            <p:blipFill>
              <a:blip r:embed="rId18"/>
              <a:stretch>
                <a:fillRect/>
              </a:stretch>
            </p:blipFill>
            <p:spPr>
              <a:xfrm>
                <a:off x="6159501" y="0"/>
                <a:ext cx="6032500" cy="6858000"/>
              </a:xfrm>
              <a:prstGeom prst="rect">
                <a:avLst/>
              </a:prstGeom>
              <a:noFill/>
              <a:ln>
                <a:noFill/>
                <a:miter lim="800000"/>
              </a:ln>
            </p:spPr>
          </p:pic>
          <p:sp>
            <p:nvSpPr>
              <p:cNvPr id="7184" name="Rectangle 20">
                <a:extLst>
                  <a:ext uri="{FF2B5EF4-FFF2-40B4-BE49-F238E27FC236}">
                    <a16:creationId xmlns:a16="http://schemas.microsoft.com/office/drawing/2014/main" id="{7251D55B-752B-4439-BACA-17B5D5FD6B26}"/>
                  </a:ext>
                </a:extLst>
              </p:cNvPr>
              <p:cNvSpPr/>
              <p:nvPr>
                <p:custDataLst>
                  <p:tags r:id="rId17"/>
                </p:custDataLst>
              </p:nvPr>
            </p:nvSpPr>
            <p:spPr>
              <a:xfrm>
                <a:off x="0" y="-3"/>
                <a:ext cx="6159501"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7174" name="Group 9"/>
            <p:cNvGrpSpPr/>
            <p:nvPr>
              <p:custDataLst>
                <p:tags r:id="rId7"/>
              </p:custDataLst>
            </p:nvPr>
          </p:nvGrpSpPr>
          <p:grpSpPr>
            <a:xfrm>
              <a:off x="9463666" y="-3"/>
              <a:ext cx="2728334" cy="2404816"/>
              <a:chOff x="9463666" y="-3"/>
              <a:chExt cx="2728334" cy="2404816"/>
            </a:xfrm>
          </p:grpSpPr>
          <p:sp>
            <p:nvSpPr>
              <p:cNvPr id="7175" name="Oval 10">
                <a:extLst>
                  <a:ext uri="{FF2B5EF4-FFF2-40B4-BE49-F238E27FC236}">
                    <a16:creationId xmlns:a16="http://schemas.microsoft.com/office/drawing/2014/main" id="{329C619D-4D80-49CB-9282-40BD2C9B5C50}"/>
                  </a:ext>
                </a:extLst>
              </p:cNvPr>
              <p:cNvSpPr/>
              <p:nvPr>
                <p:custDataLst>
                  <p:tags r:id="rId8"/>
                </p:custDataLst>
              </p:nvPr>
            </p:nvSpPr>
            <p:spPr>
              <a:xfrm>
                <a:off x="9625014" y="2171698"/>
                <a:ext cx="71437"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6" name="Oval 11">
                <a:extLst>
                  <a:ext uri="{FF2B5EF4-FFF2-40B4-BE49-F238E27FC236}">
                    <a16:creationId xmlns:a16="http://schemas.microsoft.com/office/drawing/2014/main" id="{32EE3411-8EB3-43EE-ABF0-A6AB0CC265B0}"/>
                  </a:ext>
                </a:extLst>
              </p:cNvPr>
              <p:cNvSpPr/>
              <p:nvPr>
                <p:custDataLst>
                  <p:tags r:id="rId9"/>
                </p:custDataLst>
              </p:nvPr>
            </p:nvSpPr>
            <p:spPr>
              <a:xfrm>
                <a:off x="9580564" y="2125661"/>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7" name="Oval 12">
                <a:extLst>
                  <a:ext uri="{FF2B5EF4-FFF2-40B4-BE49-F238E27FC236}">
                    <a16:creationId xmlns:a16="http://schemas.microsoft.com/office/drawing/2014/main" id="{9869F566-911B-4576-9F25-197F807C34EA}"/>
                  </a:ext>
                </a:extLst>
              </p:cNvPr>
              <p:cNvSpPr/>
              <p:nvPr>
                <p:custDataLst>
                  <p:tags r:id="rId10"/>
                </p:custDataLst>
              </p:nvPr>
            </p:nvSpPr>
            <p:spPr>
              <a:xfrm>
                <a:off x="9463089" y="2009773"/>
                <a:ext cx="396875"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7178" name="Picture 15"/>
              <p:cNvPicPr/>
              <p:nvPr>
                <p:custDataLst>
                  <p:tags r:id="rId11"/>
                </p:custDataLst>
              </p:nvPr>
            </p:nvPicPr>
            <p:blipFill>
              <a:blip r:embed="rId19"/>
              <a:srcRect t="17200" r="5353"/>
              <a:stretch>
                <a:fillRect/>
              </a:stretch>
            </p:blipFill>
            <p:spPr>
              <a:xfrm>
                <a:off x="9659247" y="-1"/>
                <a:ext cx="2532753" cy="2215775"/>
              </a:xfrm>
              <a:prstGeom prst="rect">
                <a:avLst/>
              </a:prstGeom>
              <a:noFill/>
              <a:ln>
                <a:noFill/>
                <a:miter lim="800000"/>
              </a:ln>
            </p:spPr>
          </p:pic>
          <p:pic>
            <p:nvPicPr>
              <p:cNvPr id="7179" name="Picture 20"/>
              <p:cNvPicPr/>
              <p:nvPr>
                <p:custDataLst>
                  <p:tags r:id="rId12"/>
                </p:custDataLst>
              </p:nvPr>
            </p:nvPicPr>
            <p:blipFill>
              <a:blip r:embed="rId20"/>
              <a:srcRect t="8716"/>
              <a:stretch>
                <a:fillRect/>
              </a:stretch>
            </p:blipFill>
            <p:spPr>
              <a:xfrm>
                <a:off x="10066386" y="-3"/>
                <a:ext cx="1674000" cy="1528097"/>
              </a:xfrm>
              <a:prstGeom prst="rect">
                <a:avLst/>
              </a:prstGeom>
              <a:noFill/>
              <a:ln>
                <a:noFill/>
                <a:miter lim="800000"/>
              </a:ln>
            </p:spPr>
          </p:pic>
          <p:pic>
            <p:nvPicPr>
              <p:cNvPr id="7180" name="Picture 21"/>
              <p:cNvPicPr/>
              <p:nvPr>
                <p:custDataLst>
                  <p:tags r:id="rId13"/>
                </p:custDataLst>
              </p:nvPr>
            </p:nvPicPr>
            <p:blipFill>
              <a:blip r:embed="rId21"/>
              <a:srcRect t="52992"/>
              <a:stretch>
                <a:fillRect/>
              </a:stretch>
            </p:blipFill>
            <p:spPr>
              <a:xfrm>
                <a:off x="10421806" y="0"/>
                <a:ext cx="1674000" cy="786938"/>
              </a:xfrm>
              <a:prstGeom prst="rect">
                <a:avLst/>
              </a:prstGeom>
              <a:noFill/>
              <a:ln>
                <a:noFill/>
                <a:miter lim="800000"/>
              </a:ln>
            </p:spPr>
          </p:pic>
          <p:pic>
            <p:nvPicPr>
              <p:cNvPr id="7181" name="Picture 22"/>
              <p:cNvPicPr/>
              <p:nvPr>
                <p:custDataLst>
                  <p:tags r:id="rId14"/>
                </p:custDataLst>
              </p:nvPr>
            </p:nvPicPr>
            <p:blipFill>
              <a:blip r:embed="rId22"/>
              <a:srcRect t="37044" r="41646"/>
              <a:stretch>
                <a:fillRect/>
              </a:stretch>
            </p:blipFill>
            <p:spPr>
              <a:xfrm>
                <a:off x="10440933" y="-1"/>
                <a:ext cx="1751067" cy="1903917"/>
              </a:xfrm>
              <a:prstGeom prst="rect">
                <a:avLst/>
              </a:prstGeom>
              <a:noFill/>
              <a:ln>
                <a:noFill/>
                <a:miter lim="800000"/>
              </a:ln>
            </p:spPr>
          </p:pic>
          <p:pic>
            <p:nvPicPr>
              <p:cNvPr id="7182" name="Picture 23"/>
              <p:cNvPicPr/>
              <p:nvPr>
                <p:custDataLst>
                  <p:tags r:id="rId15"/>
                </p:custDataLst>
              </p:nvPr>
            </p:nvPicPr>
            <p:blipFill>
              <a:blip r:embed="rId23"/>
              <a:stretch>
                <a:fillRect/>
              </a:stretch>
            </p:blipFill>
            <p:spPr>
              <a:xfrm>
                <a:off x="11150554" y="677148"/>
                <a:ext cx="704681" cy="704681"/>
              </a:xfrm>
              <a:prstGeom prst="rect">
                <a:avLst/>
              </a:prstGeom>
              <a:noFill/>
              <a:ln>
                <a:noFill/>
                <a:miter lim="800000"/>
              </a:ln>
            </p:spPr>
          </p:pic>
        </p:grpSp>
      </p:grpSp>
      <p:sp>
        <p:nvSpPr>
          <p:cNvPr id="7171" name="Title Placeholder 1"/>
          <p:cNvSpPr>
            <a:spLocks noGrp="1"/>
          </p:cNvSpPr>
          <p:nvPr>
            <p:ph type="title"/>
            <p:custDataLst>
              <p:tags r:id="rId4"/>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7172" name="Text Placeholder 15"/>
          <p:cNvSpPr>
            <a:spLocks noGrp="1"/>
          </p:cNvSpPr>
          <p:nvPr>
            <p:ph type="body" idx="1"/>
            <p:custDataLst>
              <p:tags r:id="rId5"/>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2"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8194" name="Group 7"/>
          <p:cNvGrpSpPr/>
          <p:nvPr>
            <p:custDataLst>
              <p:tags r:id="rId3"/>
            </p:custDataLst>
          </p:nvPr>
        </p:nvGrpSpPr>
        <p:grpSpPr>
          <a:xfrm>
            <a:off x="0" y="0"/>
            <a:ext cx="12195175" cy="6858000"/>
            <a:chOff x="0" y="-3"/>
            <a:chExt cx="12194540" cy="6858003"/>
          </a:xfrm>
        </p:grpSpPr>
        <p:grpSp>
          <p:nvGrpSpPr>
            <p:cNvPr id="8210" name="Group 8"/>
            <p:cNvGrpSpPr/>
            <p:nvPr>
              <p:custDataLst>
                <p:tags r:id="rId19"/>
              </p:custDataLst>
            </p:nvPr>
          </p:nvGrpSpPr>
          <p:grpSpPr>
            <a:xfrm>
              <a:off x="0" y="0"/>
              <a:ext cx="12194540" cy="6858000"/>
              <a:chOff x="0" y="0"/>
              <a:chExt cx="12194540" cy="6858000"/>
            </a:xfrm>
          </p:grpSpPr>
          <p:pic>
            <p:nvPicPr>
              <p:cNvPr id="8220" name="Picture 24"/>
              <p:cNvPicPr/>
              <p:nvPr>
                <p:custDataLst>
                  <p:tags r:id="rId29"/>
                </p:custDataLst>
              </p:nvPr>
            </p:nvPicPr>
            <p:blipFill>
              <a:blip r:embed="rId32"/>
              <a:stretch>
                <a:fillRect/>
              </a:stretch>
            </p:blipFill>
            <p:spPr>
              <a:xfrm>
                <a:off x="6149340" y="0"/>
                <a:ext cx="6045200" cy="6858000"/>
              </a:xfrm>
              <a:prstGeom prst="rect">
                <a:avLst/>
              </a:prstGeom>
              <a:noFill/>
              <a:ln>
                <a:noFill/>
                <a:miter lim="800000"/>
              </a:ln>
            </p:spPr>
          </p:pic>
          <p:sp>
            <p:nvSpPr>
              <p:cNvPr id="8221" name="Rectangle 20">
                <a:extLst>
                  <a:ext uri="{FF2B5EF4-FFF2-40B4-BE49-F238E27FC236}">
                    <a16:creationId xmlns:a16="http://schemas.microsoft.com/office/drawing/2014/main" id="{5EE3BD43-1E81-4C3E-8D72-1A2AF579698E}"/>
                  </a:ext>
                </a:extLst>
              </p:cNvPr>
              <p:cNvSpPr/>
              <p:nvPr>
                <p:custDataLst>
                  <p:tags r:id="rId30"/>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8222" name="Picture 26"/>
              <p:cNvPicPr/>
              <p:nvPr>
                <p:custDataLst>
                  <p:tags r:id="rId31"/>
                </p:custDataLst>
              </p:nvPr>
            </p:nvPicPr>
            <p:blipFill>
              <a:blip r:embed="rId33"/>
              <a:stretch>
                <a:fillRect/>
              </a:stretch>
            </p:blipFill>
            <p:spPr>
              <a:xfrm>
                <a:off x="703838" y="357229"/>
                <a:ext cx="622054" cy="649757"/>
              </a:xfrm>
              <a:prstGeom prst="rect">
                <a:avLst/>
              </a:prstGeom>
              <a:noFill/>
              <a:ln>
                <a:noFill/>
                <a:miter lim="800000"/>
              </a:ln>
            </p:spPr>
          </p:pic>
        </p:grpSp>
        <p:grpSp>
          <p:nvGrpSpPr>
            <p:cNvPr id="8211" name="Group 9"/>
            <p:cNvGrpSpPr/>
            <p:nvPr>
              <p:custDataLst>
                <p:tags r:id="rId20"/>
              </p:custDataLst>
            </p:nvPr>
          </p:nvGrpSpPr>
          <p:grpSpPr>
            <a:xfrm>
              <a:off x="9463666" y="-3"/>
              <a:ext cx="2728334" cy="2404816"/>
              <a:chOff x="9463666" y="-3"/>
              <a:chExt cx="2728334" cy="2404816"/>
            </a:xfrm>
          </p:grpSpPr>
          <p:sp>
            <p:nvSpPr>
              <p:cNvPr id="8212" name="Oval 10">
                <a:extLst>
                  <a:ext uri="{FF2B5EF4-FFF2-40B4-BE49-F238E27FC236}">
                    <a16:creationId xmlns:a16="http://schemas.microsoft.com/office/drawing/2014/main" id="{BB67F03C-252E-4D0C-B03D-7E061B8F59DB}"/>
                  </a:ext>
                </a:extLst>
              </p:cNvPr>
              <p:cNvSpPr/>
              <p:nvPr>
                <p:custDataLst>
                  <p:tags r:id="rId21"/>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3" name="Oval 11">
                <a:extLst>
                  <a:ext uri="{FF2B5EF4-FFF2-40B4-BE49-F238E27FC236}">
                    <a16:creationId xmlns:a16="http://schemas.microsoft.com/office/drawing/2014/main" id="{9EB3B563-3B7B-4CA7-AAA9-F74BCC7B941C}"/>
                  </a:ext>
                </a:extLst>
              </p:cNvPr>
              <p:cNvSpPr/>
              <p:nvPr>
                <p:custDataLst>
                  <p:tags r:id="rId22"/>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4" name="Oval 12">
                <a:extLst>
                  <a:ext uri="{FF2B5EF4-FFF2-40B4-BE49-F238E27FC236}">
                    <a16:creationId xmlns:a16="http://schemas.microsoft.com/office/drawing/2014/main" id="{DAA7CA97-BBB8-40F2-A555-FE2A88A8C92C}"/>
                  </a:ext>
                </a:extLst>
              </p:cNvPr>
              <p:cNvSpPr/>
              <p:nvPr>
                <p:custDataLst>
                  <p:tags r:id="rId23"/>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15" name="Picture 15"/>
              <p:cNvPicPr/>
              <p:nvPr>
                <p:custDataLst>
                  <p:tags r:id="rId24"/>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16" name="Picture 20"/>
              <p:cNvPicPr/>
              <p:nvPr>
                <p:custDataLst>
                  <p:tags r:id="rId25"/>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17" name="Picture 21"/>
              <p:cNvPicPr/>
              <p:nvPr>
                <p:custDataLst>
                  <p:tags r:id="rId26"/>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18" name="Picture 22"/>
              <p:cNvPicPr/>
              <p:nvPr>
                <p:custDataLst>
                  <p:tags r:id="rId27"/>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19" name="Picture 23"/>
              <p:cNvPicPr/>
              <p:nvPr>
                <p:custDataLst>
                  <p:tags r:id="rId28"/>
                </p:custDataLst>
              </p:nvPr>
            </p:nvPicPr>
            <p:blipFill>
              <a:blip r:embed="rId38"/>
              <a:stretch>
                <a:fillRect/>
              </a:stretch>
            </p:blipFill>
            <p:spPr>
              <a:xfrm>
                <a:off x="11150554" y="677148"/>
                <a:ext cx="704681" cy="704681"/>
              </a:xfrm>
              <a:prstGeom prst="rect">
                <a:avLst/>
              </a:prstGeom>
              <a:noFill/>
              <a:ln>
                <a:noFill/>
                <a:miter lim="800000"/>
              </a:ln>
            </p:spPr>
          </p:pic>
        </p:grpSp>
      </p:grpSp>
      <p:grpSp>
        <p:nvGrpSpPr>
          <p:cNvPr id="8195" name="Group 28"/>
          <p:cNvGrpSpPr/>
          <p:nvPr>
            <p:custDataLst>
              <p:tags r:id="rId4"/>
            </p:custDataLst>
          </p:nvPr>
        </p:nvGrpSpPr>
        <p:grpSpPr>
          <a:xfrm>
            <a:off x="-3175" y="14288"/>
            <a:ext cx="12195175" cy="6858000"/>
            <a:chOff x="0" y="-3"/>
            <a:chExt cx="12194540" cy="6858003"/>
          </a:xfrm>
        </p:grpSpPr>
        <p:grpSp>
          <p:nvGrpSpPr>
            <p:cNvPr id="8198" name="Group 29"/>
            <p:cNvGrpSpPr/>
            <p:nvPr>
              <p:custDataLst>
                <p:tags r:id="rId7"/>
              </p:custDataLst>
            </p:nvPr>
          </p:nvGrpSpPr>
          <p:grpSpPr>
            <a:xfrm>
              <a:off x="0" y="0"/>
              <a:ext cx="12194540" cy="6858000"/>
              <a:chOff x="0" y="0"/>
              <a:chExt cx="12194540" cy="6858000"/>
            </a:xfrm>
          </p:grpSpPr>
          <p:pic>
            <p:nvPicPr>
              <p:cNvPr id="8208" name="Picture 39"/>
              <p:cNvPicPr/>
              <p:nvPr>
                <p:custDataLst>
                  <p:tags r:id="rId17"/>
                </p:custDataLst>
              </p:nvPr>
            </p:nvPicPr>
            <p:blipFill>
              <a:blip r:embed="rId32"/>
              <a:stretch>
                <a:fillRect/>
              </a:stretch>
            </p:blipFill>
            <p:spPr>
              <a:xfrm>
                <a:off x="6149340" y="0"/>
                <a:ext cx="6045200" cy="6858000"/>
              </a:xfrm>
              <a:prstGeom prst="rect">
                <a:avLst/>
              </a:prstGeom>
              <a:noFill/>
              <a:ln>
                <a:noFill/>
                <a:miter lim="800000"/>
              </a:ln>
            </p:spPr>
          </p:pic>
          <p:sp>
            <p:nvSpPr>
              <p:cNvPr id="8209" name="Rectangle 35">
                <a:extLst>
                  <a:ext uri="{FF2B5EF4-FFF2-40B4-BE49-F238E27FC236}">
                    <a16:creationId xmlns:a16="http://schemas.microsoft.com/office/drawing/2014/main" id="{40433B59-830A-481E-82F7-CF4CC571242A}"/>
                  </a:ext>
                </a:extLst>
              </p:cNvPr>
              <p:cNvSpPr/>
              <p:nvPr>
                <p:custDataLst>
                  <p:tags r:id="rId18"/>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8199" name="Group 30"/>
            <p:cNvGrpSpPr/>
            <p:nvPr>
              <p:custDataLst>
                <p:tags r:id="rId8"/>
              </p:custDataLst>
            </p:nvPr>
          </p:nvGrpSpPr>
          <p:grpSpPr>
            <a:xfrm>
              <a:off x="9463666" y="-3"/>
              <a:ext cx="2728334" cy="2404816"/>
              <a:chOff x="9463666" y="-3"/>
              <a:chExt cx="2728334" cy="2404816"/>
            </a:xfrm>
          </p:grpSpPr>
          <p:sp>
            <p:nvSpPr>
              <p:cNvPr id="8200" name="Oval 26">
                <a:extLst>
                  <a:ext uri="{FF2B5EF4-FFF2-40B4-BE49-F238E27FC236}">
                    <a16:creationId xmlns:a16="http://schemas.microsoft.com/office/drawing/2014/main" id="{16AEF6F6-A185-407A-93D8-B0733A9F7181}"/>
                  </a:ext>
                </a:extLst>
              </p:cNvPr>
              <p:cNvSpPr/>
              <p:nvPr>
                <p:custDataLst>
                  <p:tags r:id="rId9"/>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1" name="Oval 27">
                <a:extLst>
                  <a:ext uri="{FF2B5EF4-FFF2-40B4-BE49-F238E27FC236}">
                    <a16:creationId xmlns:a16="http://schemas.microsoft.com/office/drawing/2014/main" id="{4ABF2C1F-A194-4BB9-AEFE-5BD685F6D49D}"/>
                  </a:ext>
                </a:extLst>
              </p:cNvPr>
              <p:cNvSpPr/>
              <p:nvPr>
                <p:custDataLst>
                  <p:tags r:id="rId10"/>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2" name="Oval 28">
                <a:extLst>
                  <a:ext uri="{FF2B5EF4-FFF2-40B4-BE49-F238E27FC236}">
                    <a16:creationId xmlns:a16="http://schemas.microsoft.com/office/drawing/2014/main" id="{F8BD10D9-F008-4662-B75D-F90F2ABB393C}"/>
                  </a:ext>
                </a:extLst>
              </p:cNvPr>
              <p:cNvSpPr/>
              <p:nvPr>
                <p:custDataLst>
                  <p:tags r:id="rId11"/>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03" name="Picture 34"/>
              <p:cNvPicPr/>
              <p:nvPr>
                <p:custDataLst>
                  <p:tags r:id="rId12"/>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04" name="Picture 35"/>
              <p:cNvPicPr/>
              <p:nvPr>
                <p:custDataLst>
                  <p:tags r:id="rId13"/>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05" name="Picture 36"/>
              <p:cNvPicPr/>
              <p:nvPr>
                <p:custDataLst>
                  <p:tags r:id="rId14"/>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06" name="Picture 37"/>
              <p:cNvPicPr/>
              <p:nvPr>
                <p:custDataLst>
                  <p:tags r:id="rId15"/>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07" name="Picture 38"/>
              <p:cNvPicPr/>
              <p:nvPr>
                <p:custDataLst>
                  <p:tags r:id="rId16"/>
                </p:custDataLst>
              </p:nvPr>
            </p:nvPicPr>
            <p:blipFill>
              <a:blip r:embed="rId38"/>
              <a:stretch>
                <a:fillRect/>
              </a:stretch>
            </p:blipFill>
            <p:spPr>
              <a:xfrm>
                <a:off x="11150554" y="677148"/>
                <a:ext cx="704681" cy="704681"/>
              </a:xfrm>
              <a:prstGeom prst="rect">
                <a:avLst/>
              </a:prstGeom>
              <a:noFill/>
              <a:ln>
                <a:noFill/>
                <a:miter lim="800000"/>
              </a:ln>
            </p:spPr>
          </p:pic>
        </p:grpSp>
      </p:grpSp>
      <p:sp>
        <p:nvSpPr>
          <p:cNvPr id="8196"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8197"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3"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218" name="Group 7"/>
          <p:cNvGrpSpPr/>
          <p:nvPr>
            <p:custDataLst>
              <p:tags r:id="rId3"/>
            </p:custDataLst>
          </p:nvPr>
        </p:nvGrpSpPr>
        <p:grpSpPr>
          <a:xfrm>
            <a:off x="0" y="-6350"/>
            <a:ext cx="12195175" cy="6864350"/>
            <a:chOff x="0" y="-6502"/>
            <a:chExt cx="12194540" cy="6864502"/>
          </a:xfrm>
        </p:grpSpPr>
        <p:pic>
          <p:nvPicPr>
            <p:cNvPr id="9234" name="Picture 8"/>
            <p:cNvPicPr/>
            <p:nvPr>
              <p:custDataLst>
                <p:tags r:id="rId19"/>
              </p:custDataLst>
            </p:nvPr>
          </p:nvPicPr>
          <p:blipFill>
            <a:blip r:embed="rId33"/>
            <a:stretch>
              <a:fillRect/>
            </a:stretch>
          </p:blipFill>
          <p:spPr>
            <a:xfrm>
              <a:off x="6159500" y="-6502"/>
              <a:ext cx="6035040" cy="6858000"/>
            </a:xfrm>
            <a:prstGeom prst="rect">
              <a:avLst/>
            </a:prstGeom>
            <a:noFill/>
            <a:ln>
              <a:noFill/>
              <a:miter lim="800000"/>
            </a:ln>
          </p:spPr>
        </p:pic>
        <p:grpSp>
          <p:nvGrpSpPr>
            <p:cNvPr id="9235" name="Group 9"/>
            <p:cNvGrpSpPr/>
            <p:nvPr>
              <p:custDataLst>
                <p:tags r:id="rId20"/>
              </p:custDataLst>
            </p:nvPr>
          </p:nvGrpSpPr>
          <p:grpSpPr>
            <a:xfrm>
              <a:off x="0" y="-3"/>
              <a:ext cx="12192000" cy="6858003"/>
              <a:chOff x="0" y="-3"/>
              <a:chExt cx="12192000" cy="6858003"/>
            </a:xfrm>
          </p:grpSpPr>
          <p:grpSp>
            <p:nvGrpSpPr>
              <p:cNvPr id="9236" name="Group 10"/>
              <p:cNvGrpSpPr/>
              <p:nvPr>
                <p:custDataLst>
                  <p:tags r:id="rId21"/>
                </p:custDataLst>
              </p:nvPr>
            </p:nvGrpSpPr>
            <p:grpSpPr>
              <a:xfrm>
                <a:off x="0" y="0"/>
                <a:ext cx="6159500" cy="6858000"/>
                <a:chOff x="0" y="0"/>
                <a:chExt cx="6159500" cy="6858000"/>
              </a:xfrm>
            </p:grpSpPr>
            <p:sp>
              <p:nvSpPr>
                <p:cNvPr id="9246" name="Rectangle 21">
                  <a:extLst>
                    <a:ext uri="{FF2B5EF4-FFF2-40B4-BE49-F238E27FC236}">
                      <a16:creationId xmlns:a16="http://schemas.microsoft.com/office/drawing/2014/main" id="{3A94E987-31E4-431F-968A-E18E330AF714}"/>
                    </a:ext>
                  </a:extLst>
                </p:cNvPr>
                <p:cNvSpPr/>
                <p:nvPr>
                  <p:custDataLst>
                    <p:tags r:id="rId31"/>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9247" name="Picture 27"/>
                <p:cNvPicPr/>
                <p:nvPr>
                  <p:custDataLst>
                    <p:tags r:id="rId32"/>
                  </p:custDataLst>
                </p:nvPr>
              </p:nvPicPr>
              <p:blipFill>
                <a:blip r:embed="rId34"/>
                <a:stretch>
                  <a:fillRect/>
                </a:stretch>
              </p:blipFill>
              <p:spPr>
                <a:xfrm>
                  <a:off x="703838" y="357229"/>
                  <a:ext cx="622054" cy="649757"/>
                </a:xfrm>
                <a:prstGeom prst="rect">
                  <a:avLst/>
                </a:prstGeom>
                <a:noFill/>
                <a:ln>
                  <a:noFill/>
                  <a:miter lim="800000"/>
                </a:ln>
              </p:spPr>
            </p:pic>
          </p:grpSp>
          <p:grpSp>
            <p:nvGrpSpPr>
              <p:cNvPr id="9237" name="Group 11"/>
              <p:cNvGrpSpPr/>
              <p:nvPr>
                <p:custDataLst>
                  <p:tags r:id="rId22"/>
                </p:custDataLst>
              </p:nvPr>
            </p:nvGrpSpPr>
            <p:grpSpPr>
              <a:xfrm>
                <a:off x="9463666" y="-3"/>
                <a:ext cx="2728334" cy="2404816"/>
                <a:chOff x="9463666" y="-3"/>
                <a:chExt cx="2728334" cy="2404816"/>
              </a:xfrm>
            </p:grpSpPr>
            <p:sp>
              <p:nvSpPr>
                <p:cNvPr id="9238" name="Oval 12">
                  <a:extLst>
                    <a:ext uri="{FF2B5EF4-FFF2-40B4-BE49-F238E27FC236}">
                      <a16:creationId xmlns:a16="http://schemas.microsoft.com/office/drawing/2014/main" id="{58DC72F6-A653-42C2-A23F-8884D7A7CE01}"/>
                    </a:ext>
                  </a:extLst>
                </p:cNvPr>
                <p:cNvSpPr/>
                <p:nvPr>
                  <p:custDataLst>
                    <p:tags r:id="rId23"/>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39" name="Oval 13">
                  <a:extLst>
                    <a:ext uri="{FF2B5EF4-FFF2-40B4-BE49-F238E27FC236}">
                      <a16:creationId xmlns:a16="http://schemas.microsoft.com/office/drawing/2014/main" id="{E377485B-D6F1-4F80-9FA7-6A0C02177756}"/>
                    </a:ext>
                  </a:extLst>
                </p:cNvPr>
                <p:cNvSpPr/>
                <p:nvPr>
                  <p:custDataLst>
                    <p:tags r:id="rId24"/>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40" name="Oval 14">
                  <a:extLst>
                    <a:ext uri="{FF2B5EF4-FFF2-40B4-BE49-F238E27FC236}">
                      <a16:creationId xmlns:a16="http://schemas.microsoft.com/office/drawing/2014/main" id="{BEABC462-9FB3-4AD4-9454-16F2BD5FB7AD}"/>
                    </a:ext>
                  </a:extLst>
                </p:cNvPr>
                <p:cNvSpPr/>
                <p:nvPr>
                  <p:custDataLst>
                    <p:tags r:id="rId25"/>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41" name="Picture 21"/>
                <p:cNvPicPr/>
                <p:nvPr>
                  <p:custDataLst>
                    <p:tags r:id="rId26"/>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42" name="Picture 22"/>
                <p:cNvPicPr/>
                <p:nvPr>
                  <p:custDataLst>
                    <p:tags r:id="rId27"/>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43" name="Picture 23"/>
                <p:cNvPicPr/>
                <p:nvPr>
                  <p:custDataLst>
                    <p:tags r:id="rId28"/>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44" name="Picture 24"/>
                <p:cNvPicPr/>
                <p:nvPr>
                  <p:custDataLst>
                    <p:tags r:id="rId29"/>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45" name="Picture 25"/>
                <p:cNvPicPr/>
                <p:nvPr>
                  <p:custDataLst>
                    <p:tags r:id="rId30"/>
                  </p:custDataLst>
                </p:nvPr>
              </p:nvPicPr>
              <p:blipFill>
                <a:blip r:embed="rId39"/>
                <a:stretch>
                  <a:fillRect/>
                </a:stretch>
              </p:blipFill>
              <p:spPr>
                <a:xfrm>
                  <a:off x="11150554" y="677148"/>
                  <a:ext cx="704681" cy="704681"/>
                </a:xfrm>
                <a:prstGeom prst="rect">
                  <a:avLst/>
                </a:prstGeom>
                <a:noFill/>
                <a:ln>
                  <a:noFill/>
                  <a:miter lim="800000"/>
                </a:ln>
              </p:spPr>
            </p:pic>
          </p:grpSp>
        </p:grpSp>
      </p:grpSp>
      <p:grpSp>
        <p:nvGrpSpPr>
          <p:cNvPr id="9219" name="Group 28"/>
          <p:cNvGrpSpPr/>
          <p:nvPr>
            <p:custDataLst>
              <p:tags r:id="rId4"/>
            </p:custDataLst>
          </p:nvPr>
        </p:nvGrpSpPr>
        <p:grpSpPr>
          <a:xfrm>
            <a:off x="61912" y="88900"/>
            <a:ext cx="12195175" cy="6864350"/>
            <a:chOff x="0" y="-6502"/>
            <a:chExt cx="12194540" cy="6864502"/>
          </a:xfrm>
        </p:grpSpPr>
        <p:pic>
          <p:nvPicPr>
            <p:cNvPr id="9222" name="Picture 29"/>
            <p:cNvPicPr/>
            <p:nvPr>
              <p:custDataLst>
                <p:tags r:id="rId7"/>
              </p:custDataLst>
            </p:nvPr>
          </p:nvPicPr>
          <p:blipFill>
            <a:blip r:embed="rId33"/>
            <a:stretch>
              <a:fillRect/>
            </a:stretch>
          </p:blipFill>
          <p:spPr>
            <a:xfrm>
              <a:off x="6159500" y="-6502"/>
              <a:ext cx="6035040" cy="6858000"/>
            </a:xfrm>
            <a:prstGeom prst="rect">
              <a:avLst/>
            </a:prstGeom>
            <a:noFill/>
            <a:ln>
              <a:noFill/>
              <a:miter lim="800000"/>
            </a:ln>
          </p:spPr>
        </p:pic>
        <p:grpSp>
          <p:nvGrpSpPr>
            <p:cNvPr id="9223" name="Group 30"/>
            <p:cNvGrpSpPr/>
            <p:nvPr>
              <p:custDataLst>
                <p:tags r:id="rId8"/>
              </p:custDataLst>
            </p:nvPr>
          </p:nvGrpSpPr>
          <p:grpSpPr>
            <a:xfrm>
              <a:off x="0" y="-3"/>
              <a:ext cx="12192000" cy="6858003"/>
              <a:chOff x="0" y="-3"/>
              <a:chExt cx="12192000" cy="6858003"/>
            </a:xfrm>
          </p:grpSpPr>
          <p:sp>
            <p:nvSpPr>
              <p:cNvPr id="9224" name="Rectangle 26">
                <a:extLst>
                  <a:ext uri="{FF2B5EF4-FFF2-40B4-BE49-F238E27FC236}">
                    <a16:creationId xmlns:a16="http://schemas.microsoft.com/office/drawing/2014/main" id="{04EC2F56-D111-44AA-A4C4-6DDED5C91E90}"/>
                  </a:ext>
                </a:extLst>
              </p:cNvPr>
              <p:cNvSpPr/>
              <p:nvPr>
                <p:custDataLst>
                  <p:tags r:id="rId9"/>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nvGrpSpPr>
              <p:cNvPr id="9225" name="Group 32"/>
              <p:cNvGrpSpPr/>
              <p:nvPr>
                <p:custDataLst>
                  <p:tags r:id="rId10"/>
                </p:custDataLst>
              </p:nvPr>
            </p:nvGrpSpPr>
            <p:grpSpPr>
              <a:xfrm>
                <a:off x="9463666" y="-3"/>
                <a:ext cx="2728334" cy="2404816"/>
                <a:chOff x="9463666" y="-3"/>
                <a:chExt cx="2728334" cy="2404816"/>
              </a:xfrm>
            </p:grpSpPr>
            <p:sp>
              <p:nvSpPr>
                <p:cNvPr id="9226" name="Oval 28">
                  <a:extLst>
                    <a:ext uri="{FF2B5EF4-FFF2-40B4-BE49-F238E27FC236}">
                      <a16:creationId xmlns:a16="http://schemas.microsoft.com/office/drawing/2014/main" id="{518294E5-40E6-48D2-AEA8-DE5ED58DC13E}"/>
                    </a:ext>
                  </a:extLst>
                </p:cNvPr>
                <p:cNvSpPr/>
                <p:nvPr>
                  <p:custDataLst>
                    <p:tags r:id="rId11"/>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7" name="Oval 29">
                  <a:extLst>
                    <a:ext uri="{FF2B5EF4-FFF2-40B4-BE49-F238E27FC236}">
                      <a16:creationId xmlns:a16="http://schemas.microsoft.com/office/drawing/2014/main" id="{7FDBDAF3-FDD9-42B7-92AA-F984B0027CA7}"/>
                    </a:ext>
                  </a:extLst>
                </p:cNvPr>
                <p:cNvSpPr/>
                <p:nvPr>
                  <p:custDataLst>
                    <p:tags r:id="rId12"/>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8" name="Oval 30">
                  <a:extLst>
                    <a:ext uri="{FF2B5EF4-FFF2-40B4-BE49-F238E27FC236}">
                      <a16:creationId xmlns:a16="http://schemas.microsoft.com/office/drawing/2014/main" id="{3E0B9E4C-BFA3-468E-8FAB-376E0AF0A303}"/>
                    </a:ext>
                  </a:extLst>
                </p:cNvPr>
                <p:cNvSpPr/>
                <p:nvPr>
                  <p:custDataLst>
                    <p:tags r:id="rId13"/>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29" name="Picture 36"/>
                <p:cNvPicPr/>
                <p:nvPr>
                  <p:custDataLst>
                    <p:tags r:id="rId14"/>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30" name="Picture 37"/>
                <p:cNvPicPr/>
                <p:nvPr>
                  <p:custDataLst>
                    <p:tags r:id="rId15"/>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31" name="Picture 38"/>
                <p:cNvPicPr/>
                <p:nvPr>
                  <p:custDataLst>
                    <p:tags r:id="rId16"/>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32" name="Picture 39"/>
                <p:cNvPicPr/>
                <p:nvPr>
                  <p:custDataLst>
                    <p:tags r:id="rId17"/>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33" name="Picture 40"/>
                <p:cNvPicPr/>
                <p:nvPr>
                  <p:custDataLst>
                    <p:tags r:id="rId18"/>
                  </p:custDataLst>
                </p:nvPr>
              </p:nvPicPr>
              <p:blipFill>
                <a:blip r:embed="rId39"/>
                <a:stretch>
                  <a:fillRect/>
                </a:stretch>
              </p:blipFill>
              <p:spPr>
                <a:xfrm>
                  <a:off x="11150554" y="677148"/>
                  <a:ext cx="704681" cy="704681"/>
                </a:xfrm>
                <a:prstGeom prst="rect">
                  <a:avLst/>
                </a:prstGeom>
                <a:noFill/>
                <a:ln>
                  <a:noFill/>
                  <a:miter lim="800000"/>
                </a:ln>
              </p:spPr>
            </p:pic>
          </p:grpSp>
        </p:grpSp>
      </p:grpSp>
      <p:sp>
        <p:nvSpPr>
          <p:cNvPr id="9220"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9221"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4"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266"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1267"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1268"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1269"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1270"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1271"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6"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24.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278.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81.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8.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30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30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30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40.xml"/><Relationship Id="rId5" Type="http://schemas.openxmlformats.org/officeDocument/2006/relationships/image" Target="../media/image25.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30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5.xml"/><Relationship Id="rId1" Type="http://schemas.openxmlformats.org/officeDocument/2006/relationships/tags" Target="../tags/tag304.xml"/><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1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319.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32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notesSlide" Target="../notesSlides/notesSlide4.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slideLayout" Target="../slideLayouts/slideLayout8.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29.png"/><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image" Target="../media/image30.png"/><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58.xml"/><Relationship Id="rId2" Type="http://schemas.openxmlformats.org/officeDocument/2006/relationships/tags" Target="../tags/tag258.xml"/><Relationship Id="rId16" Type="http://schemas.openxmlformats.org/officeDocument/2006/relationships/image" Target="../media/image8.png"/><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notesSlide" Target="../notesSlides/notesSlide5.xml"/><Relationship Id="rId10" Type="http://schemas.openxmlformats.org/officeDocument/2006/relationships/tags" Target="../tags/tag266.xml"/><Relationship Id="rId19" Type="http://schemas.openxmlformats.org/officeDocument/2006/relationships/image" Target="../media/image30.jpeg"/><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27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2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Placeholder 20"/>
          <p:cNvPicPr>
            <a:picLocks noGrp="1"/>
          </p:cNvPicPr>
          <p:nvPr>
            <p:ph type="pic" sz="quarter" idx="12"/>
            <p:custDataLst>
              <p:tags r:id="rId1"/>
            </p:custDataLst>
          </p:nvPr>
        </p:nvPicPr>
        <p:blipFill>
          <a:blip r:embed="rId6"/>
          <a:stretch>
            <a:fillRect/>
          </a:stretch>
        </p:blipFill>
        <p:spPr>
          <a:xfrm>
            <a:off x="-255588" y="-115888"/>
            <a:ext cx="5076825" cy="6864350"/>
          </a:xfrm>
          <a:prstGeom prst="rect">
            <a:avLst/>
          </a:prstGeom>
          <a:noFill/>
          <a:ln>
            <a:miter lim="800000"/>
          </a:ln>
        </p:spPr>
      </p:pic>
      <p:sp>
        <p:nvSpPr>
          <p:cNvPr id="21507" name="Text Placeholder 2"/>
          <p:cNvSpPr>
            <a:spLocks noGrp="1"/>
          </p:cNvSpPr>
          <p:nvPr>
            <p:ph type="body" sz="quarter" idx="10"/>
            <p:custDataLst>
              <p:tags r:id="rId2"/>
            </p:custDataLst>
          </p:nvPr>
        </p:nvSpPr>
        <p:spPr>
          <a:xfrm>
            <a:off x="3143672" y="908720"/>
            <a:ext cx="5904656" cy="1080120"/>
          </a:xfrm>
          <a:prstGeom prst="rect">
            <a:avLst/>
          </a:prstGeom>
          <a:noFill/>
          <a:ln>
            <a:miter lim="800000"/>
          </a:ln>
        </p:spPr>
        <p:txBody>
          <a:bodyPr vert="horz" wrap="square" lIns="91440" tIns="45720" rIns="91440" bIns="45720" anchor="b"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marR="0" algn="ctr" rtl="0">
              <a:lnSpc>
                <a:spcPct val="107000"/>
              </a:lnSpc>
              <a:spcBef>
                <a:spcPts val="600"/>
              </a:spcBef>
              <a:spcAft>
                <a:spcPts val="600"/>
              </a:spcAft>
              <a:buNone/>
            </a:pPr>
            <a:r>
              <a:rPr lang="en-US" sz="3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Secure Socket Layer (QSSL)</a:t>
            </a:r>
            <a:endParaRPr lang="en-AU" sz="36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sp>
        <p:nvSpPr>
          <p:cNvPr id="21508" name="Text Placeholder 16"/>
          <p:cNvSpPr>
            <a:spLocks noGrp="1"/>
          </p:cNvSpPr>
          <p:nvPr>
            <p:ph type="body" sz="quarter" idx="11"/>
            <p:custDataLst>
              <p:tags r:id="rId3"/>
            </p:custDataLst>
          </p:nvPr>
        </p:nvSpPr>
        <p:spPr>
          <a:xfrm>
            <a:off x="5519936" y="3429000"/>
            <a:ext cx="5686425" cy="2265362"/>
          </a:xfrm>
          <a:prstGeom prst="rect">
            <a:avLst/>
          </a:prstGeom>
          <a:noFill/>
          <a:ln>
            <a:miter lim="800000"/>
          </a:ln>
        </p:spPr>
        <p:txBody>
          <a:bodyPr vert="horz" wrap="square" lIns="91440" tIns="45720" rIns="91440" bIns="45720" anchor="t"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lvl="0" indent="0">
              <a:buNone/>
            </a:pPr>
            <a:r>
              <a:rPr lang="en-US" altLang="en-US" sz="2800" dirty="0">
                <a:solidFill>
                  <a:schemeClr val="bg1"/>
                </a:solidFill>
                <a:latin typeface="Arial" panose="020B0604020202020204" pitchFamily="34" charset="0"/>
                <a:cs typeface="Arial" panose="020B0604020202020204" pitchFamily="34" charset="0"/>
              </a:rPr>
              <a:t>Presenting: </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Matan Czuckermann</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Raz </a:t>
            </a:r>
            <a:r>
              <a:rPr lang="en-US" altLang="en-US" sz="2800" dirty="0" err="1">
                <a:solidFill>
                  <a:schemeClr val="bg1"/>
                </a:solidFill>
                <a:latin typeface="Arial" panose="020B0604020202020204" pitchFamily="34" charset="0"/>
                <a:cs typeface="Arial" panose="020B0604020202020204" pitchFamily="34" charset="0"/>
              </a:rPr>
              <a:t>Tibi</a:t>
            </a:r>
            <a:br>
              <a:rPr lang="en-US" altLang="en-US" sz="2800" dirty="0">
                <a:solidFill>
                  <a:schemeClr val="bg1"/>
                </a:solidFill>
                <a:latin typeface="Arial" panose="020B0604020202020204" pitchFamily="34" charset="0"/>
                <a:cs typeface="Arial" panose="020B0604020202020204" pitchFamily="34" charset="0"/>
              </a:rPr>
            </a:b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Supervisor:</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Ronen </a:t>
            </a:r>
            <a:r>
              <a:rPr lang="en-US" altLang="en-US" sz="2800" dirty="0" err="1">
                <a:solidFill>
                  <a:schemeClr val="bg1"/>
                </a:solidFill>
                <a:latin typeface="Arial" panose="020B0604020202020204" pitchFamily="34" charset="0"/>
                <a:cs typeface="Arial" panose="020B0604020202020204" pitchFamily="34" charset="0"/>
              </a:rPr>
              <a:t>Zilber</a:t>
            </a:r>
            <a:endParaRPr lang="en-US" altLang="en-US" sz="28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01D77D7-10D4-FEBB-396C-BDB2D14E9DAD}"/>
              </a:ext>
            </a:extLst>
          </p:cNvPr>
          <p:cNvSpPr/>
          <p:nvPr/>
        </p:nvSpPr>
        <p:spPr>
          <a:xfrm>
            <a:off x="10488488" y="6309320"/>
            <a:ext cx="1656184" cy="439142"/>
          </a:xfrm>
          <a:prstGeom prst="rect">
            <a:avLst/>
          </a:prstGeom>
          <a:solidFill>
            <a:srgbClr val="00003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he-IL" dirty="0">
              <a:solidFill>
                <a:schemeClr val="bg1"/>
              </a:solidFill>
            </a:endParaRPr>
          </a:p>
        </p:txBody>
      </p:sp>
      <p:sp>
        <p:nvSpPr>
          <p:cNvPr id="3" name="TextBox 2">
            <a:extLst>
              <a:ext uri="{FF2B5EF4-FFF2-40B4-BE49-F238E27FC236}">
                <a16:creationId xmlns:a16="http://schemas.microsoft.com/office/drawing/2014/main" id="{D6093ED0-8FDE-1D3C-2547-5D9E3A465987}"/>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4" name="TextBox 3">
            <a:extLst>
              <a:ext uri="{FF2B5EF4-FFF2-40B4-BE49-F238E27FC236}">
                <a16:creationId xmlns:a16="http://schemas.microsoft.com/office/drawing/2014/main" id="{9F3EA6EE-A20C-EB18-CDB8-456882C78ACE}"/>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8" name="TextBox 7">
            <a:extLst>
              <a:ext uri="{FF2B5EF4-FFF2-40B4-BE49-F238E27FC236}">
                <a16:creationId xmlns:a16="http://schemas.microsoft.com/office/drawing/2014/main" id="{ED424270-6C76-357A-6267-90E6213CEE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xmlns:p15="http://schemas.microsoft.com/office/powerpoint/2012/main">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3557718" y="332656"/>
            <a:ext cx="5076564"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quantum physics ?</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839416" y="1268760"/>
            <a:ext cx="7056784" cy="5324535"/>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solidFill>
                  <a:schemeClr val="bg1"/>
                </a:solidFill>
              </a:rPr>
              <a:t>Superposition:</a:t>
            </a:r>
            <a:endParaRPr lang="en-US" sz="2000" dirty="0">
              <a:solidFill>
                <a:schemeClr val="bg1"/>
              </a:solidFill>
            </a:endParaRPr>
          </a:p>
          <a:p>
            <a:pPr marL="742950" lvl="1" indent="-285750">
              <a:buFont typeface="Wingdings" panose="05000000000000000000" pitchFamily="2" charset="2"/>
              <a:buChar char="§"/>
            </a:pPr>
            <a:r>
              <a:rPr lang="en-US" sz="2000" dirty="0">
                <a:solidFill>
                  <a:schemeClr val="bg1"/>
                </a:solidFill>
              </a:rPr>
              <a:t>A quantum system can exist in multiple states simultaneously.</a:t>
            </a:r>
          </a:p>
          <a:p>
            <a:pPr marL="742950" lvl="1" indent="-285750">
              <a:buFont typeface="Wingdings" panose="05000000000000000000" pitchFamily="2" charset="2"/>
              <a:buChar char="§"/>
            </a:pPr>
            <a:r>
              <a:rPr lang="en-US" sz="2000" dirty="0">
                <a:solidFill>
                  <a:schemeClr val="bg1"/>
                </a:solidFill>
              </a:rPr>
              <a:t>The system "collapses" into one state when observed or measured.</a:t>
            </a:r>
          </a:p>
          <a:p>
            <a:pPr marL="742950" lvl="1" indent="-285750">
              <a:buFont typeface="Wingdings" panose="05000000000000000000" pitchFamily="2" charset="2"/>
              <a:buChar char="§"/>
            </a:pPr>
            <a:r>
              <a:rPr lang="en-US" sz="2000" dirty="0">
                <a:solidFill>
                  <a:schemeClr val="bg1"/>
                </a:solidFill>
              </a:rPr>
              <a:t>Example: An electron can be in different positions until it’s measured.</a:t>
            </a:r>
            <a:br>
              <a:rPr lang="en-US" sz="2000" dirty="0">
                <a:solidFill>
                  <a:schemeClr val="bg1"/>
                </a:solidFill>
              </a:rPr>
            </a:br>
            <a:endParaRPr lang="en-US" sz="2000" dirty="0">
              <a:solidFill>
                <a:schemeClr val="bg1"/>
              </a:solidFill>
            </a:endParaRPr>
          </a:p>
          <a:p>
            <a:pPr marL="285750" indent="-285750">
              <a:buFont typeface="Wingdings" panose="05000000000000000000" pitchFamily="2" charset="2"/>
              <a:buChar char="q"/>
            </a:pPr>
            <a:r>
              <a:rPr lang="en-US" sz="2000" b="1" dirty="0">
                <a:solidFill>
                  <a:schemeClr val="bg1"/>
                </a:solidFill>
              </a:rPr>
              <a:t>Schrödinger's Cat Thought Experiment:</a:t>
            </a:r>
            <a:endParaRPr lang="en-US" sz="2000" dirty="0">
              <a:solidFill>
                <a:schemeClr val="bg1"/>
              </a:solidFill>
            </a:endParaRPr>
          </a:p>
          <a:p>
            <a:pPr marL="742950" lvl="1" indent="-285750">
              <a:buFont typeface="Wingdings" panose="05000000000000000000" pitchFamily="2" charset="2"/>
              <a:buChar char="§"/>
            </a:pPr>
            <a:r>
              <a:rPr lang="en-US" sz="2000" dirty="0">
                <a:solidFill>
                  <a:schemeClr val="bg1"/>
                </a:solidFill>
              </a:rPr>
              <a:t>A cat is placed in a box with a mechanism triggered by a quantum event.</a:t>
            </a:r>
          </a:p>
          <a:p>
            <a:pPr marL="742950" lvl="1" indent="-285750">
              <a:buFont typeface="Wingdings" panose="05000000000000000000" pitchFamily="2" charset="2"/>
              <a:buChar char="§"/>
            </a:pPr>
            <a:r>
              <a:rPr lang="en-US" sz="2000" dirty="0">
                <a:solidFill>
                  <a:schemeClr val="bg1"/>
                </a:solidFill>
              </a:rPr>
              <a:t>Until observed, the cat is both </a:t>
            </a:r>
            <a:r>
              <a:rPr lang="en-US" sz="2000" b="1" dirty="0">
                <a:solidFill>
                  <a:schemeClr val="bg1"/>
                </a:solidFill>
              </a:rPr>
              <a:t>alive and dead</a:t>
            </a:r>
            <a:r>
              <a:rPr lang="en-US" sz="2000" dirty="0">
                <a:solidFill>
                  <a:schemeClr val="bg1"/>
                </a:solidFill>
              </a:rPr>
              <a:t> (superposition).</a:t>
            </a:r>
          </a:p>
          <a:p>
            <a:pPr marL="742950" lvl="1" indent="-285750">
              <a:buFont typeface="Wingdings" panose="05000000000000000000" pitchFamily="2" charset="2"/>
              <a:buChar char="§"/>
            </a:pPr>
            <a:r>
              <a:rPr lang="en-US" sz="2000" dirty="0">
                <a:solidFill>
                  <a:schemeClr val="bg1"/>
                </a:solidFill>
              </a:rPr>
              <a:t>Opening the box "collapses" the superposition, revealing the cat’s actual state.</a:t>
            </a:r>
          </a:p>
          <a:p>
            <a:pPr marL="742950" lvl="1" indent="-285750">
              <a:buFont typeface="Wingdings" panose="05000000000000000000" pitchFamily="2" charset="2"/>
              <a:buChar char="§"/>
            </a:pPr>
            <a:r>
              <a:rPr lang="en-US" sz="2000" dirty="0">
                <a:solidFill>
                  <a:schemeClr val="bg1"/>
                </a:solidFill>
              </a:rPr>
              <a:t>Highlights the paradoxes of quantum mechanics in large-scale objects.</a:t>
            </a:r>
          </a:p>
        </p:txBody>
      </p:sp>
      <p:pic>
        <p:nvPicPr>
          <p:cNvPr id="5" name="Picture 4" descr="A cat lying on the floor&#10;&#10;Description automatically generated">
            <a:extLst>
              <a:ext uri="{FF2B5EF4-FFF2-40B4-BE49-F238E27FC236}">
                <a16:creationId xmlns:a16="http://schemas.microsoft.com/office/drawing/2014/main" id="{7EC0554B-C7C1-9F89-12AE-2FC665AB7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264" y="3212976"/>
            <a:ext cx="3143250" cy="1676400"/>
          </a:xfrm>
          <a:prstGeom prst="rect">
            <a:avLst/>
          </a:prstGeom>
        </p:spPr>
      </p:pic>
      <p:sp>
        <p:nvSpPr>
          <p:cNvPr id="4" name="TextBox 3">
            <a:extLst>
              <a:ext uri="{FF2B5EF4-FFF2-40B4-BE49-F238E27FC236}">
                <a16:creationId xmlns:a16="http://schemas.microsoft.com/office/drawing/2014/main" id="{E7DDDEA8-5068-7F7F-06FF-14634BEE6C7F}"/>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2298370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59761E4-9D14-400E-B6B3-C3709726926A}"/>
              </a:ext>
            </a:extLst>
          </p:cNvPr>
          <p:cNvSpPr>
            <a:spLocks noGrp="1"/>
          </p:cNvSpPr>
          <p:nvPr>
            <p:ph type="title" idx="4294967295"/>
            <p:custDataLst>
              <p:tags r:id="rId1"/>
            </p:custDataLst>
          </p:nvPr>
        </p:nvSpPr>
        <p:spPr>
          <a:xfrm>
            <a:off x="1534077" y="173721"/>
            <a:ext cx="9123846"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Principles of Quantum Computing</a:t>
            </a:r>
            <a:endParaRPr sz="3600" dirty="0">
              <a:solidFill>
                <a:schemeClr val="bg1"/>
              </a:solidFill>
            </a:endParaRPr>
          </a:p>
        </p:txBody>
      </p:sp>
      <p:sp>
        <p:nvSpPr>
          <p:cNvPr id="31747" name="Text Placeholder 2"/>
          <p:cNvSpPr>
            <a:spLocks noGrp="1"/>
          </p:cNvSpPr>
          <p:nvPr>
            <p:ph type="body" sz="quarter" idx="4294967295"/>
            <p:custDataLst>
              <p:tags r:id="rId2"/>
            </p:custDataLst>
          </p:nvPr>
        </p:nvSpPr>
        <p:spPr>
          <a:xfrm>
            <a:off x="407368" y="1124744"/>
            <a:ext cx="8046591" cy="5310236"/>
          </a:xfrm>
          <a:prstGeom prst="rect">
            <a:avLst/>
          </a:prstGeom>
          <a:noFill/>
          <a:ln>
            <a:miter lim="800000"/>
          </a:ln>
        </p:spPr>
        <p:txBody>
          <a:bodyPr vert="horz" wrap="square" lIns="90000" tIns="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spcBef>
                <a:spcPts val="0"/>
              </a:spcBef>
              <a:spcAft>
                <a:spcPts val="0"/>
              </a:spcAft>
              <a:buFont typeface="Wingdings" panose="05000000000000000000" pitchFamily="2" charset="2"/>
              <a:buChar char="q"/>
            </a:pPr>
            <a:r>
              <a:rPr lang="en-US" sz="1800" dirty="0"/>
              <a:t>Quantum Bits (Qubits): </a:t>
            </a:r>
          </a:p>
          <a:p>
            <a:pPr marL="576072" indent="-283464" algn="l" rtl="0" eaLnBrk="0" fontAlgn="base" hangingPunct="0">
              <a:spcBef>
                <a:spcPts val="0"/>
              </a:spcBef>
              <a:spcAft>
                <a:spcPts val="0"/>
              </a:spcAft>
              <a:buClrTx/>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Basic unit of quantum information</a:t>
            </a:r>
          </a:p>
          <a:p>
            <a:pPr marL="576072" indent="-283464">
              <a:spcBef>
                <a:spcPts val="0"/>
              </a:spcBef>
              <a:spcAft>
                <a:spcPts val="0"/>
              </a:spcAft>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Can exist in multiple states simultaneously (superposition)</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for exponential increase in computing power</a:t>
            </a:r>
            <a:br>
              <a:rPr lang="en-US" sz="1800" dirty="0"/>
            </a:br>
            <a:endParaRPr lang="en-US" sz="1800" dirty="0"/>
          </a:p>
          <a:p>
            <a:pPr>
              <a:spcBef>
                <a:spcPts val="0"/>
              </a:spcBef>
              <a:spcAft>
                <a:spcPts val="0"/>
              </a:spcAft>
              <a:buFont typeface="Wingdings" panose="05000000000000000000" pitchFamily="2" charset="2"/>
              <a:buChar char="q"/>
            </a:pPr>
            <a:r>
              <a:rPr lang="en-US" sz="1800" dirty="0"/>
              <a:t>Superposition: </a:t>
            </a:r>
          </a:p>
          <a:p>
            <a:pPr lvl="1">
              <a:spcBef>
                <a:spcPts val="0"/>
              </a:spcBef>
              <a:spcAft>
                <a:spcPts val="0"/>
              </a:spcAft>
              <a:buClrTx/>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Qubits can be in multiple states at once</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quantum computers to process multiple possibilities simultaneously</a:t>
            </a:r>
          </a:p>
          <a:p>
            <a:pPr lvl="1">
              <a:spcBef>
                <a:spcPts val="0"/>
              </a:spcBef>
              <a:spcAft>
                <a:spcPts val="0"/>
              </a:spcAft>
              <a:buClrTx/>
              <a:buFont typeface="Wingdings" panose="05000000000000000000" pitchFamily="2" charset="2"/>
              <a:buChar char="§"/>
            </a:pPr>
            <a:r>
              <a:rPr lang="en-US" sz="1800" dirty="0"/>
              <a:t>Enables exponential speedup for certain algorithms</a:t>
            </a:r>
            <a:br>
              <a:rPr lang="en-US" sz="1800" dirty="0"/>
            </a:br>
            <a:endParaRPr lang="en-US" sz="1800" dirty="0"/>
          </a:p>
          <a:p>
            <a:pPr>
              <a:spcBef>
                <a:spcPts val="0"/>
              </a:spcBef>
              <a:spcAft>
                <a:spcPts val="0"/>
              </a:spcAft>
              <a:buFont typeface="Wingdings" panose="05000000000000000000" pitchFamily="2" charset="2"/>
              <a:buChar char="q"/>
            </a:pPr>
            <a:r>
              <a:rPr lang="en-AU" sz="1800" dirty="0"/>
              <a:t>Entanglement: </a:t>
            </a:r>
          </a:p>
          <a:p>
            <a:pPr lvl="1">
              <a:spcBef>
                <a:spcPts val="0"/>
              </a:spcBef>
              <a:spcAft>
                <a:spcPts val="0"/>
              </a:spcAft>
              <a:buClrTx/>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Quantum states of multiple particles are correlated</a:t>
            </a:r>
            <a:endParaRPr lang="en-AU" sz="1800" dirty="0">
              <a:effectLst/>
            </a:endParaRPr>
          </a:p>
          <a:p>
            <a:pPr lvl="1">
              <a:spcBef>
                <a:spcPts val="0"/>
              </a:spcBef>
              <a:spcAft>
                <a:spcPts val="0"/>
              </a:spcAft>
              <a:buClrTx/>
              <a:buFont typeface="Wingdings" panose="05000000000000000000" pitchFamily="2" charset="2"/>
              <a:buChar char="§"/>
            </a:pPr>
            <a:r>
              <a:rPr lang="en-AU" sz="1800" dirty="0"/>
              <a:t>Allows for instant communication between entangled particles</a:t>
            </a:r>
          </a:p>
          <a:p>
            <a:pPr lvl="1">
              <a:spcBef>
                <a:spcPts val="0"/>
              </a:spcBef>
              <a:spcAft>
                <a:spcPts val="0"/>
              </a:spcAft>
              <a:buClrTx/>
              <a:buFont typeface="Wingdings" panose="05000000000000000000" pitchFamily="2" charset="2"/>
              <a:buChar char="§"/>
            </a:pPr>
            <a:r>
              <a:rPr lang="en-AU" sz="1800" dirty="0"/>
              <a:t>Crucial for quantum algorithms and quantum cryptography</a:t>
            </a:r>
            <a:br>
              <a:rPr lang="en-AU" sz="1800" dirty="0"/>
            </a:br>
            <a:endParaRPr lang="en-AU" sz="1800" dirty="0"/>
          </a:p>
          <a:p>
            <a:pPr>
              <a:spcBef>
                <a:spcPts val="0"/>
              </a:spcBef>
              <a:spcAft>
                <a:spcPts val="0"/>
              </a:spcAft>
              <a:buFont typeface="Wingdings" panose="05000000000000000000" pitchFamily="2" charset="2"/>
              <a:buChar char="q"/>
            </a:pPr>
            <a:r>
              <a:rPr lang="en-AU" sz="1800" dirty="0"/>
              <a:t>Quantum Algorithms: </a:t>
            </a:r>
            <a:endParaRPr lang="he-IL" sz="1800" dirty="0"/>
          </a:p>
          <a:p>
            <a:pPr marL="576072" indent="-283464" algn="l" rtl="0" eaLnBrk="0" fontAlgn="base" hangingPunct="0">
              <a:spcBef>
                <a:spcPts val="0"/>
              </a:spcBef>
              <a:spcAft>
                <a:spcPts val="0"/>
              </a:spcAft>
              <a:buClrTx/>
              <a:buSzPts val="1800"/>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Shor's Algorithm: Efficiently factors large numbers</a:t>
            </a:r>
            <a:endParaRPr lang="en-AU" sz="1800" dirty="0">
              <a:effectLst/>
            </a:endParaRPr>
          </a:p>
          <a:p>
            <a:pPr lvl="1">
              <a:spcBef>
                <a:spcPts val="0"/>
              </a:spcBef>
              <a:spcAft>
                <a:spcPts val="0"/>
              </a:spcAft>
              <a:buClrTx/>
              <a:buFont typeface="Wingdings" panose="05000000000000000000" pitchFamily="2" charset="2"/>
              <a:buChar char="§"/>
            </a:pPr>
            <a:r>
              <a:rPr lang="en-AU" sz="1800" dirty="0"/>
              <a:t>Threaten current cryptographic systems</a:t>
            </a:r>
            <a:endParaRPr lang="en-US" sz="1800" dirty="0"/>
          </a:p>
        </p:txBody>
      </p:sp>
      <p:pic>
        <p:nvPicPr>
          <p:cNvPr id="3" name="Picture 2">
            <a:extLst>
              <a:ext uri="{FF2B5EF4-FFF2-40B4-BE49-F238E27FC236}">
                <a16:creationId xmlns:a16="http://schemas.microsoft.com/office/drawing/2014/main" id="{8F5F7420-97E8-206C-6C28-A9A434AEF011}"/>
              </a:ext>
            </a:extLst>
          </p:cNvPr>
          <p:cNvPicPr>
            <a:picLocks noChangeAspect="1"/>
          </p:cNvPicPr>
          <p:nvPr/>
        </p:nvPicPr>
        <p:blipFill>
          <a:blip r:embed="rId6"/>
          <a:stretch>
            <a:fillRect/>
          </a:stretch>
        </p:blipFill>
        <p:spPr>
          <a:xfrm>
            <a:off x="8832304" y="1340768"/>
            <a:ext cx="3085424" cy="4922448"/>
          </a:xfrm>
          <a:prstGeom prst="rect">
            <a:avLst/>
          </a:prstGeom>
        </p:spPr>
      </p:pic>
      <p:sp>
        <p:nvSpPr>
          <p:cNvPr id="2" name="TextBox 1">
            <a:extLst>
              <a:ext uri="{FF2B5EF4-FFF2-40B4-BE49-F238E27FC236}">
                <a16:creationId xmlns:a16="http://schemas.microsoft.com/office/drawing/2014/main" id="{F595C0E4-2B2F-C26E-F7FA-354B6258193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11</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483D7-FB15-3EAA-81A3-26A0762BFD17}"/>
              </a:ext>
            </a:extLst>
          </p:cNvPr>
          <p:cNvPicPr>
            <a:picLocks noChangeAspect="1"/>
          </p:cNvPicPr>
          <p:nvPr/>
        </p:nvPicPr>
        <p:blipFill>
          <a:blip r:embed="rId4"/>
          <a:stretch>
            <a:fillRect/>
          </a:stretch>
        </p:blipFill>
        <p:spPr>
          <a:xfrm>
            <a:off x="5231904" y="1628800"/>
            <a:ext cx="6575599" cy="4443131"/>
          </a:xfrm>
          <a:prstGeom prst="rect">
            <a:avLst/>
          </a:prstGeom>
        </p:spPr>
      </p:pic>
      <p:sp>
        <p:nvSpPr>
          <p:cNvPr id="2" name="Title 1">
            <a:extLst>
              <a:ext uri="{FF2B5EF4-FFF2-40B4-BE49-F238E27FC236}">
                <a16:creationId xmlns:a16="http://schemas.microsoft.com/office/drawing/2014/main" id="{2317AD10-644B-2320-9B90-AB6A1C696E3E}"/>
              </a:ext>
            </a:extLst>
          </p:cNvPr>
          <p:cNvSpPr txBox="1">
            <a:spLocks/>
          </p:cNvSpPr>
          <p:nvPr>
            <p:custDataLst>
              <p:tags r:id="rId1"/>
            </p:custDataLst>
          </p:nvPr>
        </p:nvSpPr>
        <p:spPr bwMode="gray">
          <a:xfrm>
            <a:off x="2855639" y="354021"/>
            <a:ext cx="648072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Learning with Errors</a:t>
            </a:r>
            <a:endParaRPr lang="en-AU" b="0" dirty="0">
              <a:solidFill>
                <a:schemeClr val="bg1"/>
              </a:solidFill>
            </a:endParaRPr>
          </a:p>
        </p:txBody>
      </p:sp>
      <p:sp>
        <p:nvSpPr>
          <p:cNvPr id="3" name="TextBox 1">
            <a:extLst>
              <a:ext uri="{FF2B5EF4-FFF2-40B4-BE49-F238E27FC236}">
                <a16:creationId xmlns:a16="http://schemas.microsoft.com/office/drawing/2014/main" id="{71ED104D-DF93-1430-4E02-39FC25CF3522}"/>
              </a:ext>
            </a:extLst>
          </p:cNvPr>
          <p:cNvSpPr txBox="1"/>
          <p:nvPr/>
        </p:nvSpPr>
        <p:spPr>
          <a:xfrm>
            <a:off x="409386" y="1690062"/>
            <a:ext cx="4822518" cy="440120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mn-lt"/>
              </a:rPr>
              <a:t>Learning with errors (LWE) - is a mathematical problem that is widely used to create secure encryption algorithms.</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It is based on the idea of representing secret information as a set of equations with errors. </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a way to hide the value of a secret by introducing noise to it</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the foundation for quantum resistant algorithms</a:t>
            </a:r>
          </a:p>
        </p:txBody>
      </p:sp>
      <p:sp>
        <p:nvSpPr>
          <p:cNvPr id="4" name="TextBox 3">
            <a:extLst>
              <a:ext uri="{FF2B5EF4-FFF2-40B4-BE49-F238E27FC236}">
                <a16:creationId xmlns:a16="http://schemas.microsoft.com/office/drawing/2014/main" id="{A3755F5E-04C9-B421-96F7-C55BE9CA4F7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12</a:t>
            </a:r>
          </a:p>
        </p:txBody>
      </p:sp>
    </p:spTree>
    <p:extLst>
      <p:ext uri="{BB962C8B-B14F-4D97-AF65-F5344CB8AC3E}">
        <p14:creationId xmlns:p14="http://schemas.microsoft.com/office/powerpoint/2010/main" val="229180837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287688" y="476672"/>
            <a:ext cx="5616624"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Importance of QSSL</a:t>
            </a:r>
            <a:endParaRPr sz="3600" dirty="0">
              <a:solidFill>
                <a:schemeClr val="bg1"/>
              </a:solidFill>
            </a:endParaRPr>
          </a:p>
        </p:txBody>
      </p:sp>
      <p:sp>
        <p:nvSpPr>
          <p:cNvPr id="26627" name="Text Placeholder 2">
            <a:extLst>
              <a:ext uri="{FF2B5EF4-FFF2-40B4-BE49-F238E27FC236}">
                <a16:creationId xmlns:a16="http://schemas.microsoft.com/office/drawing/2014/main" id="{1C0755BB-3AF9-B667-A152-3B66C51BFD84}"/>
              </a:ext>
            </a:extLst>
          </p:cNvPr>
          <p:cNvSpPr>
            <a:spLocks noGrp="1"/>
          </p:cNvSpPr>
          <p:nvPr>
            <p:ph type="body" sz="quarter" idx="4294967295"/>
            <p:custDataLst>
              <p:tags r:id="rId2"/>
            </p:custDataLst>
          </p:nvPr>
        </p:nvSpPr>
        <p:spPr>
          <a:xfrm>
            <a:off x="1631504" y="1484784"/>
            <a:ext cx="6192688" cy="4249498"/>
          </a:xfrm>
        </p:spPr>
        <p:txBody>
          <a:bodyPr vert="horz" wrap="square" lIns="90000" tIns="46800" rIns="90000" bIns="46800" numCol="1" rtlCol="0" anchor="t" anchorCtr="0" compatLnSpc="1">
            <a:prstTxWarp prst="textNoShape">
              <a:avLst/>
            </a:prstTxWarp>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Current Cryptography Secures: </a:t>
            </a:r>
          </a:p>
          <a:p>
            <a:pPr lvl="1">
              <a:buClrTx/>
              <a:buFont typeface="Wingdings" panose="05000000000000000000" pitchFamily="2" charset="2"/>
              <a:buChar char="§"/>
            </a:pPr>
            <a:r>
              <a:rPr lang="en-AU" sz="2000" dirty="0"/>
              <a:t>Online communications (HTTPS, SSL/TLS)</a:t>
            </a:r>
          </a:p>
          <a:p>
            <a:pPr lvl="1">
              <a:buClrTx/>
              <a:buFont typeface="Wingdings" panose="05000000000000000000" pitchFamily="2" charset="2"/>
              <a:buChar char="§"/>
            </a:pPr>
            <a:r>
              <a:rPr lang="en-AU" sz="2000" dirty="0"/>
              <a:t>E-commerce transactions and online banking</a:t>
            </a:r>
          </a:p>
          <a:p>
            <a:pPr lvl="1">
              <a:buClrTx/>
              <a:buFont typeface="Wingdings" panose="05000000000000000000" pitchFamily="2" charset="2"/>
              <a:buChar char="§"/>
            </a:pPr>
            <a:r>
              <a:rPr lang="en-AU" sz="2000" dirty="0"/>
              <a:t>Government and military communications</a:t>
            </a:r>
          </a:p>
          <a:p>
            <a:pPr lvl="1">
              <a:buClrTx/>
              <a:buFont typeface="Wingdings" panose="05000000000000000000" pitchFamily="2" charset="2"/>
              <a:buChar char="§"/>
            </a:pPr>
            <a:r>
              <a:rPr lang="en-AU" sz="2000" dirty="0"/>
              <a:t>Personal and corporate data privacy</a:t>
            </a:r>
            <a:br>
              <a:rPr lang="en-AU" sz="2000" dirty="0"/>
            </a:br>
            <a:endParaRPr lang="en-AU" sz="2000" dirty="0"/>
          </a:p>
          <a:p>
            <a:pPr>
              <a:buFont typeface="Wingdings" panose="05000000000000000000" pitchFamily="2" charset="2"/>
              <a:buChar char="q"/>
            </a:pPr>
            <a:r>
              <a:rPr lang="en-AU" sz="2000" dirty="0"/>
              <a:t>Risks of Quantum Attacks</a:t>
            </a:r>
          </a:p>
          <a:p>
            <a:pPr lvl="1">
              <a:buClrTx/>
              <a:buFont typeface="Wingdings" panose="05000000000000000000" pitchFamily="2" charset="2"/>
              <a:buChar char="§"/>
            </a:pPr>
            <a:r>
              <a:rPr lang="en-US" sz="2000" dirty="0"/>
              <a:t>Mass data breaches and identity theft</a:t>
            </a:r>
            <a:r>
              <a:rPr lang="en-AU" sz="2000" dirty="0"/>
              <a:t> </a:t>
            </a:r>
          </a:p>
          <a:p>
            <a:pPr lvl="1">
              <a:buClrTx/>
              <a:buFont typeface="Wingdings" panose="05000000000000000000" pitchFamily="2" charset="2"/>
              <a:buChar char="§"/>
            </a:pPr>
            <a:r>
              <a:rPr lang="en-AU" sz="2000" dirty="0"/>
              <a:t>Financial system instability</a:t>
            </a:r>
          </a:p>
          <a:p>
            <a:pPr lvl="1">
              <a:buClrTx/>
              <a:buFont typeface="Wingdings" panose="05000000000000000000" pitchFamily="2" charset="2"/>
              <a:buChar char="§"/>
            </a:pPr>
            <a:r>
              <a:rPr lang="en-AU" sz="2000" dirty="0"/>
              <a:t>Compromise of national security</a:t>
            </a:r>
          </a:p>
          <a:p>
            <a:pPr lvl="1">
              <a:buClrTx/>
              <a:buFont typeface="Wingdings" panose="05000000000000000000" pitchFamily="2" charset="2"/>
              <a:buChar char="§"/>
            </a:pPr>
            <a:r>
              <a:rPr lang="en-US" sz="2000" dirty="0"/>
              <a:t>Loss of trust in digital infrastructure</a:t>
            </a:r>
          </a:p>
        </p:txBody>
      </p:sp>
      <p:pic>
        <p:nvPicPr>
          <p:cNvPr id="2" name="תמונה 1">
            <a:extLst>
              <a:ext uri="{FF2B5EF4-FFF2-40B4-BE49-F238E27FC236}">
                <a16:creationId xmlns:a16="http://schemas.microsoft.com/office/drawing/2014/main" id="{A516B56D-7B1F-9816-B18B-4BBC79CA89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2D746956-4C8A-0B7C-5406-9FF85E524AC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13</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Placeholder 2"/>
          <p:cNvSpPr>
            <a:spLocks noGrp="1"/>
          </p:cNvSpPr>
          <p:nvPr>
            <p:ph type="body" sz="quarter" idx="4294967295"/>
            <p:custDataLst>
              <p:tags r:id="rId1"/>
            </p:custDataLst>
          </p:nvPr>
        </p:nvSpPr>
        <p:spPr>
          <a:xfrm>
            <a:off x="895296" y="1612027"/>
            <a:ext cx="7416824" cy="319222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lnSpc>
                <a:spcPct val="150000"/>
              </a:lnSpc>
              <a:buFont typeface="Wingdings" panose="05000000000000000000" pitchFamily="2" charset="2"/>
              <a:buChar char="q"/>
            </a:pPr>
            <a:r>
              <a:rPr lang="en-US" sz="2000" dirty="0"/>
              <a:t>Why Quantum-Safe Cryptography is Crucial: </a:t>
            </a:r>
          </a:p>
          <a:p>
            <a:pPr lvl="1">
              <a:lnSpc>
                <a:spcPct val="150000"/>
              </a:lnSpc>
              <a:buClrTx/>
              <a:buFont typeface="Wingdings" panose="05000000000000000000" pitchFamily="2" charset="2"/>
              <a:buChar char="§"/>
            </a:pPr>
            <a:r>
              <a:rPr lang="en-US" sz="2000" dirty="0"/>
              <a:t>Protect against future quantum computer attacks</a:t>
            </a:r>
          </a:p>
          <a:p>
            <a:pPr lvl="1">
              <a:lnSpc>
                <a:spcPct val="150000"/>
              </a:lnSpc>
              <a:buClrTx/>
              <a:buFont typeface="Wingdings" panose="05000000000000000000" pitchFamily="2" charset="2"/>
              <a:buChar char="§"/>
            </a:pPr>
            <a:r>
              <a:rPr lang="en-US" sz="2000" dirty="0"/>
              <a:t>Ensure long-term security of sensitive data</a:t>
            </a:r>
          </a:p>
          <a:p>
            <a:pPr lvl="1">
              <a:lnSpc>
                <a:spcPct val="150000"/>
              </a:lnSpc>
              <a:buClrTx/>
              <a:buFont typeface="Wingdings" panose="05000000000000000000" pitchFamily="2" charset="2"/>
              <a:buChar char="§"/>
            </a:pPr>
            <a:r>
              <a:rPr lang="en-US" sz="2000" dirty="0"/>
              <a:t>Maintain integrity of digital economy and communications</a:t>
            </a:r>
          </a:p>
          <a:p>
            <a:pPr lvl="1">
              <a:lnSpc>
                <a:spcPct val="150000"/>
              </a:lnSpc>
              <a:buClrTx/>
              <a:buFont typeface="Wingdings" panose="05000000000000000000" pitchFamily="2" charset="2"/>
              <a:buChar char="§"/>
            </a:pPr>
            <a:r>
              <a:rPr lang="en-US" sz="2000" dirty="0"/>
              <a:t>Safeguard national and global security interests</a:t>
            </a:r>
          </a:p>
          <a:p>
            <a:pPr lvl="1">
              <a:lnSpc>
                <a:spcPct val="150000"/>
              </a:lnSpc>
              <a:buClrTx/>
              <a:buFont typeface="Wingdings" panose="05000000000000000000" pitchFamily="2" charset="2"/>
              <a:buChar char="§"/>
            </a:pPr>
            <a:r>
              <a:rPr lang="en-US" sz="2000" dirty="0"/>
              <a:t>Preserve privacy and trust in the digital age</a:t>
            </a:r>
          </a:p>
        </p:txBody>
      </p:sp>
      <p:pic>
        <p:nvPicPr>
          <p:cNvPr id="2" name="תמונה 1">
            <a:extLst>
              <a:ext uri="{FF2B5EF4-FFF2-40B4-BE49-F238E27FC236}">
                <a16:creationId xmlns:a16="http://schemas.microsoft.com/office/drawing/2014/main" id="{632F2E56-2336-2461-8687-E765189D61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7960C550-7CBE-EF41-7761-D0BC7121DF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14</a:t>
            </a:r>
          </a:p>
        </p:txBody>
      </p:sp>
      <p:sp>
        <p:nvSpPr>
          <p:cNvPr id="4" name="Title 1">
            <a:extLst>
              <a:ext uri="{FF2B5EF4-FFF2-40B4-BE49-F238E27FC236}">
                <a16:creationId xmlns:a16="http://schemas.microsoft.com/office/drawing/2014/main" id="{329B0E08-E134-496B-35A0-5F932C276340}"/>
              </a:ext>
            </a:extLst>
          </p:cNvPr>
          <p:cNvSpPr txBox="1">
            <a:spLocks/>
          </p:cNvSpPr>
          <p:nvPr>
            <p:custDataLst>
              <p:tags r:id="rId2"/>
            </p:custDataLst>
          </p:nvPr>
        </p:nvSpPr>
        <p:spPr bwMode="gray">
          <a:xfrm>
            <a:off x="3287688" y="476672"/>
            <a:ext cx="561662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a:solidFill>
                  <a:schemeClr val="bg1"/>
                </a:solidFill>
              </a:rPr>
              <a:t>Importance of QSSL</a:t>
            </a:r>
            <a:endParaRPr lang="en-AU" sz="3600" dirty="0">
              <a:solidFill>
                <a:schemeClr val="bg1"/>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493819" y="548680"/>
            <a:ext cx="2484277"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IDEA</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551384" y="1948305"/>
            <a:ext cx="8310543" cy="2961389"/>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lvl="1" eaLnBrk="1" hangingPunct="1">
              <a:lnSpc>
                <a:spcPct val="150000"/>
              </a:lnSpc>
              <a:spcAft>
                <a:spcPts val="600"/>
              </a:spcAft>
              <a:buClrTx/>
              <a:buFont typeface="Wingdings" panose="05000000000000000000" pitchFamily="2" charset="2"/>
              <a:buChar char="q"/>
            </a:pPr>
            <a:r>
              <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(safe) Secure Socket Layer (QSSL) </a:t>
            </a:r>
            <a:r>
              <a:rPr lang="en-US" altLang="he-IL" sz="2000" dirty="0"/>
              <a:t>:</a:t>
            </a:r>
          </a:p>
          <a:p>
            <a:pPr lvl="2" eaLnBrk="1" hangingPunct="1">
              <a:lnSpc>
                <a:spcPct val="150000"/>
              </a:lnSpc>
              <a:spcAft>
                <a:spcPts val="600"/>
              </a:spcAft>
              <a:buClrTx/>
              <a:buFont typeface="Wingdings" panose="05000000000000000000" pitchFamily="2" charset="2"/>
              <a:buChar char="§"/>
            </a:pPr>
            <a:r>
              <a:rPr lang="en-US" altLang="he-IL" sz="2000" dirty="0"/>
              <a:t>Quantum resistant communication protocol</a:t>
            </a:r>
          </a:p>
          <a:p>
            <a:pPr lvl="2" eaLnBrk="1" hangingPunct="1">
              <a:lnSpc>
                <a:spcPct val="150000"/>
              </a:lnSpc>
              <a:spcAft>
                <a:spcPts val="600"/>
              </a:spcAft>
              <a:buClrTx/>
              <a:buFont typeface="Wingdings" panose="05000000000000000000" pitchFamily="2" charset="2"/>
              <a:buChar char="§"/>
            </a:pPr>
            <a:r>
              <a:rPr lang="en-US" altLang="he-IL" sz="2000" dirty="0"/>
              <a:t>Based on TLS1.3 and NIST finalist algorithm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US" altLang="he-IL" sz="2000" dirty="0" err="1"/>
              <a:t>Kyber</a:t>
            </a:r>
            <a:r>
              <a:rPr lang="en-US" altLang="he-IL" sz="2000" dirty="0"/>
              <a:t> quantum key generation algorithm (KEM)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AU" sz="2000" dirty="0" err="1"/>
              <a:t>Dilithium</a:t>
            </a:r>
            <a:r>
              <a:rPr lang="en-US" altLang="he-IL" sz="2000" dirty="0"/>
              <a:t> quantum digital signature algorithm</a:t>
            </a:r>
          </a:p>
        </p:txBody>
      </p:sp>
      <p:pic>
        <p:nvPicPr>
          <p:cNvPr id="2" name="תמונה 1">
            <a:extLst>
              <a:ext uri="{FF2B5EF4-FFF2-40B4-BE49-F238E27FC236}">
                <a16:creationId xmlns:a16="http://schemas.microsoft.com/office/drawing/2014/main" id="{7E81594C-F1E9-904D-0132-F0AC8953BF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DD4C5016-6C69-4192-4BD9-6FF59A5C56C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15</a:t>
            </a:r>
          </a:p>
        </p:txBody>
      </p:sp>
    </p:spTree>
    <p:extLst>
      <p:ext uri="{BB962C8B-B14F-4D97-AF65-F5344CB8AC3E}">
        <p14:creationId xmlns:p14="http://schemas.microsoft.com/office/powerpoint/2010/main" val="36966545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3312-A250-8F97-96BA-67877CE490A8}"/>
              </a:ext>
            </a:extLst>
          </p:cNvPr>
          <p:cNvPicPr>
            <a:picLocks noChangeAspect="1"/>
          </p:cNvPicPr>
          <p:nvPr/>
        </p:nvPicPr>
        <p:blipFill>
          <a:blip r:embed="rId5"/>
          <a:stretch>
            <a:fillRect/>
          </a:stretch>
        </p:blipFill>
        <p:spPr>
          <a:xfrm>
            <a:off x="2505637" y="2852936"/>
            <a:ext cx="7180721" cy="3810178"/>
          </a:xfrm>
          <a:prstGeom prst="rect">
            <a:avLst/>
          </a:prstGeom>
        </p:spPr>
      </p:pic>
      <p:sp>
        <p:nvSpPr>
          <p:cNvPr id="2" name="Title 1">
            <a:extLst>
              <a:ext uri="{FF2B5EF4-FFF2-40B4-BE49-F238E27FC236}">
                <a16:creationId xmlns:a16="http://schemas.microsoft.com/office/drawing/2014/main" id="{93A7A1D7-42EF-C902-84DF-48ECFEE509D5}"/>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PROJECT</a:t>
            </a:r>
            <a:endParaRPr lang="he-IL" sz="3600" dirty="0">
              <a:solidFill>
                <a:schemeClr val="bg1"/>
              </a:solidFill>
            </a:endParaRPr>
          </a:p>
        </p:txBody>
      </p:sp>
      <p:sp>
        <p:nvSpPr>
          <p:cNvPr id="3" name="Text Placeholder 2">
            <a:extLst>
              <a:ext uri="{FF2B5EF4-FFF2-40B4-BE49-F238E27FC236}">
                <a16:creationId xmlns:a16="http://schemas.microsoft.com/office/drawing/2014/main" id="{65A05CA4-9C09-BD29-B858-C27BF6EFFC4A}"/>
              </a:ext>
            </a:extLst>
          </p:cNvPr>
          <p:cNvSpPr txBox="1">
            <a:spLocks/>
          </p:cNvSpPr>
          <p:nvPr>
            <p:custDataLst>
              <p:tags r:id="rId2"/>
            </p:custDataLst>
          </p:nvPr>
        </p:nvSpPr>
        <p:spPr>
          <a:xfrm>
            <a:off x="1940727" y="1268760"/>
            <a:ext cx="8835793" cy="1422506"/>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7337" lvl="1" indent="0" eaLnBrk="1" hangingPunct="1">
              <a:lnSpc>
                <a:spcPct val="150000"/>
              </a:lnSpc>
              <a:spcAft>
                <a:spcPts val="600"/>
              </a:spcAft>
              <a:buClrTx/>
              <a:buNone/>
            </a:pPr>
            <a:r>
              <a:rPr lang="en-US" altLang="he-IL" sz="2000" dirty="0"/>
              <a:t>CRYSTALS Project is a finalist in NIST Post-Quantum Cryptography Standardization Project.</a:t>
            </a:r>
            <a:br>
              <a:rPr lang="en-US" altLang="he-IL" sz="2000" dirty="0"/>
            </a:br>
            <a:r>
              <a:rPr lang="en-US" altLang="he-IL" sz="2000" dirty="0"/>
              <a:t>Both </a:t>
            </a:r>
            <a:r>
              <a:rPr lang="en-US" altLang="he-IL" sz="2000" dirty="0" err="1"/>
              <a:t>Kyber</a:t>
            </a:r>
            <a:r>
              <a:rPr lang="en-US" altLang="he-IL" sz="2000" dirty="0"/>
              <a:t> and Dilithium uses the same principles of LWE with lattices</a:t>
            </a:r>
          </a:p>
        </p:txBody>
      </p:sp>
      <p:sp>
        <p:nvSpPr>
          <p:cNvPr id="5" name="TextBox 4">
            <a:extLst>
              <a:ext uri="{FF2B5EF4-FFF2-40B4-BE49-F238E27FC236}">
                <a16:creationId xmlns:a16="http://schemas.microsoft.com/office/drawing/2014/main" id="{7DF170C6-55EF-F08F-6DC9-F738BBA1F11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16</a:t>
            </a:r>
          </a:p>
        </p:txBody>
      </p:sp>
    </p:spTree>
    <p:extLst>
      <p:ext uri="{BB962C8B-B14F-4D97-AF65-F5344CB8AC3E}">
        <p14:creationId xmlns:p14="http://schemas.microsoft.com/office/powerpoint/2010/main" val="10613441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E3C8-F1A4-96C3-32F0-C737363EF5AA}"/>
              </a:ext>
            </a:extLst>
          </p:cNvPr>
          <p:cNvPicPr>
            <a:picLocks noChangeAspect="1"/>
          </p:cNvPicPr>
          <p:nvPr/>
        </p:nvPicPr>
        <p:blipFill>
          <a:blip r:embed="rId4"/>
          <a:stretch>
            <a:fillRect/>
          </a:stretch>
        </p:blipFill>
        <p:spPr>
          <a:xfrm>
            <a:off x="1703512" y="1412776"/>
            <a:ext cx="8586566" cy="4532376"/>
          </a:xfrm>
          <a:prstGeom prst="rect">
            <a:avLst/>
          </a:prstGeom>
        </p:spPr>
      </p:pic>
      <p:sp>
        <p:nvSpPr>
          <p:cNvPr id="2" name="Title 1">
            <a:extLst>
              <a:ext uri="{FF2B5EF4-FFF2-40B4-BE49-F238E27FC236}">
                <a16:creationId xmlns:a16="http://schemas.microsoft.com/office/drawing/2014/main" id="{016872E0-7B7A-E151-C5F2-D7EF7CE0F5BF}"/>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kyber</a:t>
            </a:r>
            <a:endParaRPr lang="he-IL" sz="3600" dirty="0">
              <a:solidFill>
                <a:schemeClr val="bg1"/>
              </a:solidFill>
            </a:endParaRPr>
          </a:p>
        </p:txBody>
      </p:sp>
      <p:sp>
        <p:nvSpPr>
          <p:cNvPr id="3" name="TextBox 2">
            <a:extLst>
              <a:ext uri="{FF2B5EF4-FFF2-40B4-BE49-F238E27FC236}">
                <a16:creationId xmlns:a16="http://schemas.microsoft.com/office/drawing/2014/main" id="{CAC10541-B34C-850F-D153-0AEACD2F383C}"/>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17</a:t>
            </a:r>
          </a:p>
        </p:txBody>
      </p:sp>
    </p:spTree>
    <p:extLst>
      <p:ext uri="{BB962C8B-B14F-4D97-AF65-F5344CB8AC3E}">
        <p14:creationId xmlns:p14="http://schemas.microsoft.com/office/powerpoint/2010/main" val="20852318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E89EE-E73A-7762-F929-AEBC0F99BFF1}"/>
              </a:ext>
            </a:extLst>
          </p:cNvPr>
          <p:cNvPicPr>
            <a:picLocks noChangeAspect="1"/>
          </p:cNvPicPr>
          <p:nvPr/>
        </p:nvPicPr>
        <p:blipFill>
          <a:blip r:embed="rId4"/>
          <a:stretch>
            <a:fillRect/>
          </a:stretch>
        </p:blipFill>
        <p:spPr>
          <a:xfrm>
            <a:off x="1477240" y="1484784"/>
            <a:ext cx="8831228" cy="4695529"/>
          </a:xfrm>
          <a:prstGeom prst="rect">
            <a:avLst/>
          </a:prstGeom>
        </p:spPr>
      </p:pic>
      <p:sp>
        <p:nvSpPr>
          <p:cNvPr id="2" name="Title 1">
            <a:extLst>
              <a:ext uri="{FF2B5EF4-FFF2-40B4-BE49-F238E27FC236}">
                <a16:creationId xmlns:a16="http://schemas.microsoft.com/office/drawing/2014/main" id="{8F2BA38F-1CC9-ACB8-0206-0EBF02EE856C}"/>
              </a:ext>
            </a:extLst>
          </p:cNvPr>
          <p:cNvSpPr txBox="1">
            <a:spLocks/>
          </p:cNvSpPr>
          <p:nvPr>
            <p:custDataLst>
              <p:tags r:id="rId1"/>
            </p:custDataLst>
          </p:nvPr>
        </p:nvSpPr>
        <p:spPr bwMode="gray">
          <a:xfrm>
            <a:off x="3431703" y="428388"/>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B872B253-15A7-D820-39C5-E29F8F58291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18</a:t>
            </a:r>
          </a:p>
        </p:txBody>
      </p:sp>
    </p:spTree>
    <p:extLst>
      <p:ext uri="{BB962C8B-B14F-4D97-AF65-F5344CB8AC3E}">
        <p14:creationId xmlns:p14="http://schemas.microsoft.com/office/powerpoint/2010/main" val="36368280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F68BE-0CBF-4B79-2389-22474D718608}"/>
              </a:ext>
            </a:extLst>
          </p:cNvPr>
          <p:cNvPicPr>
            <a:picLocks noChangeAspect="1"/>
          </p:cNvPicPr>
          <p:nvPr/>
        </p:nvPicPr>
        <p:blipFill>
          <a:blip r:embed="rId4"/>
          <a:stretch>
            <a:fillRect/>
          </a:stretch>
        </p:blipFill>
        <p:spPr>
          <a:xfrm>
            <a:off x="1363438" y="1268760"/>
            <a:ext cx="9465123" cy="4977217"/>
          </a:xfrm>
          <a:prstGeom prst="rect">
            <a:avLst/>
          </a:prstGeom>
        </p:spPr>
      </p:pic>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175FD411-0D8B-191B-3C0E-CC4E405B88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19</a:t>
            </a:r>
          </a:p>
        </p:txBody>
      </p:sp>
    </p:spTree>
    <p:extLst>
      <p:ext uri="{BB962C8B-B14F-4D97-AF65-F5344CB8AC3E}">
        <p14:creationId xmlns:p14="http://schemas.microsoft.com/office/powerpoint/2010/main" val="28040813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lgn="ctr" eaLnBrk="1" hangingPunct="1">
              <a:buNone/>
            </a:pPr>
            <a:r>
              <a:rPr lang="en-US" altLang="he-IL" sz="3600" b="1" dirty="0"/>
              <a:t>CRYPTOLOGY TODAY</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1379476" y="2180358"/>
            <a:ext cx="882098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bg1"/>
                </a:solidFill>
                <a:effectLst/>
                <a:latin typeface="Arial" panose="020B0604020202020204" pitchFamily="34" charset="0"/>
              </a:rPr>
              <a:t> S</a:t>
            </a:r>
            <a:r>
              <a:rPr lang="en-US" sz="2000" dirty="0">
                <a:solidFill>
                  <a:schemeClr val="bg1"/>
                </a:solidFill>
              </a:rPr>
              <a:t>ecures digital communications and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altLang="en-US" sz="2000" dirty="0">
                <a:solidFill>
                  <a:schemeClr val="bg1"/>
                </a:solidFill>
                <a:latin typeface="Arial" panose="020B0604020202020204" pitchFamily="34" charset="0"/>
              </a:rPr>
              <a:t> </a:t>
            </a:r>
            <a:r>
              <a:rPr lang="en-US" sz="2000" dirty="0">
                <a:solidFill>
                  <a:schemeClr val="bg1"/>
                </a:solidFill>
              </a:rPr>
              <a:t>Includes cryptography (codes) and cryptanalysis (code-breaking).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Essential for banking, e-commerce, and secure messaging.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Post-quantum cryptography protects against future quantum threats.</a:t>
            </a:r>
            <a:br>
              <a:rPr lang="en-US" altLang="en-US" sz="2000" dirty="0">
                <a:solidFill>
                  <a:schemeClr val="bg1"/>
                </a:solidFill>
                <a:latin typeface="Arial" panose="020B0604020202020204" pitchFamily="34" charset="0"/>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1026" name="Picture 2" descr="‪Digital Banks Balance Security And Simplicity‬‏">
            <a:extLst>
              <a:ext uri="{FF2B5EF4-FFF2-40B4-BE49-F238E27FC236}">
                <a16:creationId xmlns:a16="http://schemas.microsoft.com/office/drawing/2014/main" id="{E4029EA7-18D3-B068-2007-54054B3A7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06129">
            <a:off x="8414056" y="4528884"/>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50285A-ECC2-E3DE-22DC-51B5580187A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pic>
        <p:nvPicPr>
          <p:cNvPr id="4" name="Picture 3">
            <a:extLst>
              <a:ext uri="{FF2B5EF4-FFF2-40B4-BE49-F238E27FC236}">
                <a16:creationId xmlns:a16="http://schemas.microsoft.com/office/drawing/2014/main" id="{C01EE35F-B342-7646-6C83-1142013E81F2}"/>
              </a:ext>
            </a:extLst>
          </p:cNvPr>
          <p:cNvPicPr>
            <a:picLocks noChangeAspect="1"/>
          </p:cNvPicPr>
          <p:nvPr/>
        </p:nvPicPr>
        <p:blipFill>
          <a:blip r:embed="rId4"/>
          <a:stretch>
            <a:fillRect/>
          </a:stretch>
        </p:blipFill>
        <p:spPr>
          <a:xfrm>
            <a:off x="1350653" y="1268760"/>
            <a:ext cx="9490690" cy="4994444"/>
          </a:xfrm>
          <a:prstGeom prst="rect">
            <a:avLst/>
          </a:prstGeom>
        </p:spPr>
      </p:pic>
      <p:sp>
        <p:nvSpPr>
          <p:cNvPr id="3" name="TextBox 2">
            <a:extLst>
              <a:ext uri="{FF2B5EF4-FFF2-40B4-BE49-F238E27FC236}">
                <a16:creationId xmlns:a16="http://schemas.microsoft.com/office/drawing/2014/main" id="{FAFE1179-8FB4-BD7B-BDD7-5E8581422ED4}"/>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20</a:t>
            </a:r>
          </a:p>
        </p:txBody>
      </p:sp>
    </p:spTree>
    <p:extLst>
      <p:ext uri="{BB962C8B-B14F-4D97-AF65-F5344CB8AC3E}">
        <p14:creationId xmlns:p14="http://schemas.microsoft.com/office/powerpoint/2010/main" val="880427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655840" y="548680"/>
            <a:ext cx="288032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Goal</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199456" y="1700808"/>
            <a:ext cx="9335509" cy="3787833"/>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287337" lvl="1" indent="0" eaLnBrk="1" hangingPunct="1">
              <a:spcAft>
                <a:spcPts val="600"/>
              </a:spcAft>
              <a:buClrTx/>
              <a:buNone/>
            </a:pPr>
            <a:r>
              <a:rPr lang="en-US" sz="2000" dirty="0"/>
              <a:t>RAFAEL has raised the need to defend from Quantum computers attack.</a:t>
            </a:r>
          </a:p>
          <a:p>
            <a:pPr marL="287337" lvl="1" indent="0" eaLnBrk="1" hangingPunct="1">
              <a:spcAft>
                <a:spcPts val="600"/>
              </a:spcAft>
              <a:buClrTx/>
              <a:buNone/>
            </a:pPr>
            <a:r>
              <a:rPr lang="en-US" sz="2000" dirty="0"/>
              <a:t>We are currently developing a communication protocol, built on TLS, </a:t>
            </a:r>
            <a:br>
              <a:rPr lang="en-US" sz="2000" dirty="0"/>
            </a:br>
            <a:r>
              <a:rPr lang="en-US" sz="2000" dirty="0"/>
              <a:t>that is protected from quantum attacks. </a:t>
            </a:r>
          </a:p>
          <a:p>
            <a:pPr marL="287337" lvl="1" indent="0" eaLnBrk="1" hangingPunct="1">
              <a:spcAft>
                <a:spcPts val="600"/>
              </a:spcAft>
              <a:buClrTx/>
              <a:buNone/>
            </a:pPr>
            <a:r>
              <a:rPr lang="en-US" sz="2000" dirty="0"/>
              <a:t>This protocol, if successfully developed, could be implemented across a wide range of projects, ensuring secure communication.</a:t>
            </a:r>
          </a:p>
          <a:p>
            <a:pPr marL="287337" lvl="1" indent="0" eaLnBrk="1" hangingPunct="1">
              <a:spcAft>
                <a:spcPts val="600"/>
              </a:spcAft>
              <a:buClrTx/>
              <a:buNone/>
            </a:pPr>
            <a:r>
              <a:rPr lang="en-US" sz="2000" dirty="0"/>
              <a:t>We want this protocol to be compatible with a wide range of systems and capable of running on both old and new firmware, without the need for hardware updates or replacements. </a:t>
            </a:r>
          </a:p>
          <a:p>
            <a:pPr marL="287337" lvl="1" indent="0" eaLnBrk="1" hangingPunct="1">
              <a:spcAft>
                <a:spcPts val="600"/>
              </a:spcAft>
              <a:buClrTx/>
              <a:buNone/>
            </a:pPr>
            <a:r>
              <a:rPr lang="en-US" sz="2000" dirty="0"/>
              <a:t>Currently, there is little to no implementation in this field, and most research efforts are still in their experimental stages.</a:t>
            </a:r>
            <a:endParaRPr lang="en-US" altLang="he-IL" sz="1600" dirty="0"/>
          </a:p>
        </p:txBody>
      </p:sp>
      <p:sp>
        <p:nvSpPr>
          <p:cNvPr id="2" name="TextBox 1">
            <a:extLst>
              <a:ext uri="{FF2B5EF4-FFF2-40B4-BE49-F238E27FC236}">
                <a16:creationId xmlns:a16="http://schemas.microsoft.com/office/drawing/2014/main" id="{B71C2775-18B4-B4C5-0C5B-FC568B22C92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21</a:t>
            </a:r>
          </a:p>
        </p:txBody>
      </p:sp>
    </p:spTree>
    <p:extLst>
      <p:ext uri="{BB962C8B-B14F-4D97-AF65-F5344CB8AC3E}">
        <p14:creationId xmlns:p14="http://schemas.microsoft.com/office/powerpoint/2010/main" val="12939966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1271464" y="620688"/>
            <a:ext cx="8928992" cy="997196"/>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Our Problem: Ensuring Quantum Resistance</a:t>
            </a:r>
            <a:endParaRPr 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068205" y="1916832"/>
            <a:ext cx="10140363" cy="418794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US" sz="1800" b="1" dirty="0"/>
              <a:t>Lack of Large-Scale Quantum Computers:</a:t>
            </a:r>
            <a:endParaRPr lang="en-US" sz="1800" dirty="0"/>
          </a:p>
          <a:p>
            <a:pPr marL="742950" lvl="1" indent="-285750">
              <a:buClrTx/>
              <a:buFont typeface="Wingdings" panose="05000000000000000000" pitchFamily="2" charset="2"/>
              <a:buChar char="§"/>
            </a:pPr>
            <a:r>
              <a:rPr lang="en-US" sz="1800" dirty="0"/>
              <a:t>We, and the rest of the world, do not yet have access to quantum computers capable of breaking current cryptographic protocols.</a:t>
            </a:r>
          </a:p>
          <a:p>
            <a:pPr marL="742950" lvl="1" indent="-285750">
              <a:buClrTx/>
              <a:buFont typeface="Wingdings" panose="05000000000000000000" pitchFamily="2" charset="2"/>
              <a:buChar char="§"/>
            </a:pPr>
            <a:r>
              <a:rPr lang="en-US" sz="1800" dirty="0"/>
              <a:t>Testing the protocol’s quantum resistance remains theoretical for now.</a:t>
            </a:r>
          </a:p>
          <a:p>
            <a:pPr>
              <a:buFont typeface="Wingdings" panose="05000000000000000000" pitchFamily="2" charset="2"/>
              <a:buChar char="q"/>
            </a:pPr>
            <a:r>
              <a:rPr lang="en-US" sz="1800" b="1" dirty="0"/>
              <a:t>Evolving Algorithms:</a:t>
            </a:r>
            <a:endParaRPr lang="en-US" sz="1800" dirty="0"/>
          </a:p>
          <a:p>
            <a:pPr marL="742950" lvl="1" indent="-285750">
              <a:buClrTx/>
              <a:buFont typeface="Wingdings" panose="05000000000000000000" pitchFamily="2" charset="2"/>
              <a:buChar char="§"/>
            </a:pPr>
            <a:r>
              <a:rPr lang="en-US" sz="1800" dirty="0"/>
              <a:t>Quantum-resistant algorithms are still undergoing development and changes.</a:t>
            </a:r>
          </a:p>
          <a:p>
            <a:pPr marL="742950" lvl="1" indent="-285750">
              <a:buClrTx/>
              <a:buFont typeface="Wingdings" panose="05000000000000000000" pitchFamily="2" charset="2"/>
              <a:buChar char="§"/>
            </a:pPr>
            <a:r>
              <a:rPr lang="en-US" sz="1800" dirty="0"/>
              <a:t>The fact that no algorithm can currently break them doesn't guarantee one won’t be discovered in the future.</a:t>
            </a:r>
          </a:p>
          <a:p>
            <a:pPr>
              <a:buFont typeface="Wingdings" panose="05000000000000000000" pitchFamily="2" charset="2"/>
              <a:buChar char="q"/>
            </a:pPr>
            <a:r>
              <a:rPr lang="en-US" sz="1800" b="1" dirty="0"/>
              <a:t>Historical Precedent with RSA:</a:t>
            </a:r>
            <a:endParaRPr lang="en-US" sz="1800" dirty="0"/>
          </a:p>
          <a:p>
            <a:pPr marL="742950" lvl="1" indent="-285750">
              <a:buClrTx/>
              <a:buFont typeface="Wingdings" panose="05000000000000000000" pitchFamily="2" charset="2"/>
              <a:buChar char="§"/>
            </a:pPr>
            <a:r>
              <a:rPr lang="en-US" sz="1800" dirty="0"/>
              <a:t>RSA encryption has not been proven unbreakable; it’s possible an unknown algorithm could crack it.</a:t>
            </a:r>
          </a:p>
          <a:p>
            <a:pPr marL="742950" lvl="1" indent="-285750">
              <a:buClrTx/>
              <a:buFont typeface="Wingdings" panose="05000000000000000000" pitchFamily="2" charset="2"/>
              <a:buChar char="§"/>
            </a:pPr>
            <a:r>
              <a:rPr lang="en-US" sz="1800" dirty="0"/>
              <a:t>This uncertainty also applies to quantum-resistant algorithms.</a:t>
            </a:r>
            <a:endParaRPr lang="en-US" altLang="he-IL" sz="1800" dirty="0"/>
          </a:p>
        </p:txBody>
      </p:sp>
      <p:sp>
        <p:nvSpPr>
          <p:cNvPr id="2" name="TextBox 1">
            <a:extLst>
              <a:ext uri="{FF2B5EF4-FFF2-40B4-BE49-F238E27FC236}">
                <a16:creationId xmlns:a16="http://schemas.microsoft.com/office/drawing/2014/main" id="{5AA5A985-4447-69CD-9ED1-C6F781308A4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22</a:t>
            </a:r>
          </a:p>
        </p:txBody>
      </p:sp>
    </p:spTree>
    <p:extLst>
      <p:ext uri="{BB962C8B-B14F-4D97-AF65-F5344CB8AC3E}">
        <p14:creationId xmlns:p14="http://schemas.microsoft.com/office/powerpoint/2010/main" val="30719531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Our experiment</a:t>
            </a:r>
            <a:endParaRPr lang="he-IL" sz="3600" dirty="0">
              <a:solidFill>
                <a:schemeClr val="bg1"/>
              </a:solidFill>
            </a:endParaRPr>
          </a:p>
        </p:txBody>
      </p:sp>
      <p:pic>
        <p:nvPicPr>
          <p:cNvPr id="4" name="תמונה 3" descr="תמונה שמכילה טקסט, תרשים, תוכנית, שרטוט&#10;&#10;התיאור נוצר באופן אוטומטי">
            <a:extLst>
              <a:ext uri="{FF2B5EF4-FFF2-40B4-BE49-F238E27FC236}">
                <a16:creationId xmlns:a16="http://schemas.microsoft.com/office/drawing/2014/main" id="{C4B060C5-BFEE-2135-673B-3DD3E3B1F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904" y="1412776"/>
            <a:ext cx="6066398" cy="4670674"/>
          </a:xfrm>
          <a:prstGeom prst="rect">
            <a:avLst/>
          </a:prstGeom>
        </p:spPr>
      </p:pic>
      <p:sp>
        <p:nvSpPr>
          <p:cNvPr id="5" name="Text Placeholder 2">
            <a:extLst>
              <a:ext uri="{FF2B5EF4-FFF2-40B4-BE49-F238E27FC236}">
                <a16:creationId xmlns:a16="http://schemas.microsoft.com/office/drawing/2014/main" id="{BDBA5F6E-2594-5FD5-1D98-031C0D79D260}"/>
              </a:ext>
            </a:extLst>
          </p:cNvPr>
          <p:cNvSpPr txBox="1">
            <a:spLocks/>
          </p:cNvSpPr>
          <p:nvPr>
            <p:custDataLst>
              <p:tags r:id="rId2"/>
            </p:custDataLst>
          </p:nvPr>
        </p:nvSpPr>
        <p:spPr>
          <a:xfrm>
            <a:off x="-35153" y="1646131"/>
            <a:ext cx="5267057" cy="3787833"/>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1" eaLnBrk="1" hangingPunct="1">
              <a:spcAft>
                <a:spcPts val="600"/>
              </a:spcAft>
              <a:buClrTx/>
              <a:buFont typeface="Wingdings" panose="05000000000000000000" pitchFamily="2" charset="2"/>
              <a:buChar char="q"/>
            </a:pPr>
            <a:r>
              <a:rPr lang="en-US" sz="2000" dirty="0"/>
              <a:t>We plan to demonstrate our solution through a small application simulating bank access. </a:t>
            </a:r>
          </a:p>
          <a:p>
            <a:pPr lvl="1" eaLnBrk="1" hangingPunct="1">
              <a:spcAft>
                <a:spcPts val="600"/>
              </a:spcAft>
              <a:buClrTx/>
              <a:buFont typeface="Wingdings" panose="05000000000000000000" pitchFamily="2" charset="2"/>
              <a:buChar char="q"/>
            </a:pPr>
            <a:r>
              <a:rPr lang="en-US" sz="2000" dirty="0"/>
              <a:t>During this process, the user and the bank server will initiate a TLS handshake and employ hybrid key exchange to generate a quantum-resistant key. </a:t>
            </a:r>
          </a:p>
          <a:p>
            <a:pPr lvl="1" eaLnBrk="1" hangingPunct="1">
              <a:spcAft>
                <a:spcPts val="600"/>
              </a:spcAft>
              <a:buClrTx/>
              <a:buFont typeface="Wingdings" panose="05000000000000000000" pitchFamily="2" charset="2"/>
              <a:buChar char="q"/>
            </a:pPr>
            <a:r>
              <a:rPr lang="en-US" sz="2000" dirty="0"/>
              <a:t>Upon successfully completing the handshake, the user will gain access to their account.</a:t>
            </a:r>
            <a:endParaRPr lang="en-US" altLang="he-IL" sz="1600" dirty="0"/>
          </a:p>
        </p:txBody>
      </p:sp>
      <p:sp>
        <p:nvSpPr>
          <p:cNvPr id="2" name="TextBox 1">
            <a:extLst>
              <a:ext uri="{FF2B5EF4-FFF2-40B4-BE49-F238E27FC236}">
                <a16:creationId xmlns:a16="http://schemas.microsoft.com/office/drawing/2014/main" id="{1C1D1383-F61B-893A-9EBF-572D543723D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23</a:t>
            </a:r>
          </a:p>
        </p:txBody>
      </p:sp>
    </p:spTree>
    <p:extLst>
      <p:ext uri="{BB962C8B-B14F-4D97-AF65-F5344CB8AC3E}">
        <p14:creationId xmlns:p14="http://schemas.microsoft.com/office/powerpoint/2010/main" val="104455916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CC0C493-9C22-9A03-DA6A-E8B2321D6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644" y="1124744"/>
            <a:ext cx="6072606" cy="5473981"/>
          </a:xfrm>
          <a:prstGeom prst="rect">
            <a:avLst/>
          </a:prstGeom>
        </p:spPr>
      </p:pic>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TLS with POST Quantum</a:t>
            </a:r>
            <a:endParaRPr lang="he-IL" sz="3600" dirty="0">
              <a:solidFill>
                <a:schemeClr val="bg1"/>
              </a:solidFill>
            </a:endParaRPr>
          </a:p>
        </p:txBody>
      </p:sp>
      <p:sp>
        <p:nvSpPr>
          <p:cNvPr id="4" name="TextBox 3">
            <a:extLst>
              <a:ext uri="{FF2B5EF4-FFF2-40B4-BE49-F238E27FC236}">
                <a16:creationId xmlns:a16="http://schemas.microsoft.com/office/drawing/2014/main" id="{4369C063-4BBE-30AB-986A-3883A74195D4}"/>
              </a:ext>
            </a:extLst>
          </p:cNvPr>
          <p:cNvSpPr txBox="1"/>
          <p:nvPr/>
        </p:nvSpPr>
        <p:spPr>
          <a:xfrm>
            <a:off x="3143672" y="2804856"/>
            <a:ext cx="115212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ln w="0"/>
                <a:effectLst>
                  <a:outerShdw blurRad="38100" dist="19050" dir="2700000" algn="tl" rotWithShape="0">
                    <a:schemeClr val="dk1">
                      <a:alpha val="40000"/>
                    </a:schemeClr>
                  </a:outerShdw>
                </a:effectLst>
              </a:rPr>
              <a:t>Kyber</a:t>
            </a:r>
            <a:endParaRPr lang="en-US" dirty="0">
              <a:ln w="0"/>
              <a:effectLst>
                <a:outerShdw blurRad="38100" dist="19050" dir="2700000" algn="tl" rotWithShape="0">
                  <a:schemeClr val="dk1">
                    <a:alpha val="40000"/>
                  </a:schemeClr>
                </a:outerShdw>
              </a:effectLst>
            </a:endParaRPr>
          </a:p>
          <a:p>
            <a:pPr algn="ctr"/>
            <a:r>
              <a:rPr lang="en-US" dirty="0">
                <a:ln w="0"/>
                <a:effectLst>
                  <a:outerShdw blurRad="38100" dist="19050" dir="2700000" algn="tl" rotWithShape="0">
                    <a:schemeClr val="dk1">
                      <a:alpha val="40000"/>
                    </a:schemeClr>
                  </a:outerShdw>
                </a:effectLst>
              </a:rPr>
              <a:t>Dilithium</a:t>
            </a:r>
          </a:p>
        </p:txBody>
      </p:sp>
      <p:cxnSp>
        <p:nvCxnSpPr>
          <p:cNvPr id="6" name="מחבר חץ ישר 5">
            <a:extLst>
              <a:ext uri="{FF2B5EF4-FFF2-40B4-BE49-F238E27FC236}">
                <a16:creationId xmlns:a16="http://schemas.microsoft.com/office/drawing/2014/main" id="{C1D16B77-3B8D-34D7-F6F4-21103952E41D}"/>
              </a:ext>
            </a:extLst>
          </p:cNvPr>
          <p:cNvCxnSpPr>
            <a:cxnSpLocks/>
            <a:stCxn id="4" idx="3"/>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E6DCA1-C5D3-83DE-E0B0-7AB564496C1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spTree>
    <p:extLst>
      <p:ext uri="{BB962C8B-B14F-4D97-AF65-F5344CB8AC3E}">
        <p14:creationId xmlns:p14="http://schemas.microsoft.com/office/powerpoint/2010/main" val="21047243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TLS with POST Quantum</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E6B14DB-787D-388B-E373-821423C17A7D}"/>
              </a:ext>
            </a:extLst>
          </p:cNvPr>
          <p:cNvPicPr>
            <a:picLocks noChangeAspect="1"/>
          </p:cNvPicPr>
          <p:nvPr/>
        </p:nvPicPr>
        <p:blipFill>
          <a:blip r:embed="rId4"/>
          <a:stretch>
            <a:fillRect/>
          </a:stretch>
        </p:blipFill>
        <p:spPr>
          <a:xfrm>
            <a:off x="1991544" y="1090470"/>
            <a:ext cx="7416824" cy="5356595"/>
          </a:xfrm>
          <a:prstGeom prst="rect">
            <a:avLst/>
          </a:prstGeom>
        </p:spPr>
      </p:pic>
      <p:sp>
        <p:nvSpPr>
          <p:cNvPr id="2" name="TextBox 1">
            <a:extLst>
              <a:ext uri="{FF2B5EF4-FFF2-40B4-BE49-F238E27FC236}">
                <a16:creationId xmlns:a16="http://schemas.microsoft.com/office/drawing/2014/main" id="{3D1B7124-496D-6441-4D22-943C9E781D6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25</a:t>
            </a:r>
          </a:p>
        </p:txBody>
      </p:sp>
    </p:spTree>
    <p:extLst>
      <p:ext uri="{BB962C8B-B14F-4D97-AF65-F5344CB8AC3E}">
        <p14:creationId xmlns:p14="http://schemas.microsoft.com/office/powerpoint/2010/main" val="74151102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3435A92-AB78-E7AD-E87F-02C521A6612C}"/>
              </a:ext>
            </a:extLst>
          </p:cNvPr>
          <p:cNvSpPr txBox="1">
            <a:spLocks/>
          </p:cNvSpPr>
          <p:nvPr>
            <p:custDataLst>
              <p:tags r:id="rId1"/>
            </p:custDataLst>
          </p:nvPr>
        </p:nvSpPr>
        <p:spPr bwMode="gray">
          <a:xfrm>
            <a:off x="2891644" y="572921"/>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THANK YOU!</a:t>
            </a:r>
            <a:endParaRPr lang="he-IL" sz="3600" dirty="0">
              <a:solidFill>
                <a:schemeClr val="bg1"/>
              </a:solidFill>
            </a:endParaRPr>
          </a:p>
        </p:txBody>
      </p:sp>
      <p:pic>
        <p:nvPicPr>
          <p:cNvPr id="1026" name="Picture 2" descr="‪Human Hands Clapping People Crowd Applaud To Congratulate Success Job Hand  Thumbs Up Business Team Cheering And Ovation Vector Concept Stock  Illustration - Download Image Now - iStock‬‏">
            <a:extLst>
              <a:ext uri="{FF2B5EF4-FFF2-40B4-BE49-F238E27FC236}">
                <a16:creationId xmlns:a16="http://schemas.microsoft.com/office/drawing/2014/main" id="{878B3BF3-BA88-7642-3BF7-CFBA8BF67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1484784"/>
            <a:ext cx="8838982" cy="46626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F800BA-C0C6-2218-2F49-C8551D6D1CC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26</a:t>
            </a:r>
          </a:p>
        </p:txBody>
      </p:sp>
    </p:spTree>
    <p:extLst>
      <p:ext uri="{BB962C8B-B14F-4D97-AF65-F5344CB8AC3E}">
        <p14:creationId xmlns:p14="http://schemas.microsoft.com/office/powerpoint/2010/main" val="1770497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eaLnBrk="1" hangingPunct="1">
              <a:buNone/>
            </a:pPr>
            <a:r>
              <a:rPr lang="en-US" altLang="he-IL" sz="3600" b="1" dirty="0"/>
              <a:t>CURRENT CRYPTOGRAPHIC METHODS</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479376" y="1285769"/>
            <a:ext cx="77048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RSA (Rivest-Shamir-Adleman):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Public-key cryptosystem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factoring large numbers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Used for encryption and digital signatures </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Diffie-Hellman: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Key exchange protocol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discrete logarithm problem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Allows secure key sharing over public channels</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lvl="1"/>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ECC (Elliptic Curve Cryptography):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algebraic structure of elliptic curves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Offers smaller key sizes for equivalent security</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2050" name="Picture 2" descr="‪What is RSA &amp; How Does An RSA Encryption Work?‬‏">
            <a:extLst>
              <a:ext uri="{FF2B5EF4-FFF2-40B4-BE49-F238E27FC236}">
                <a16:creationId xmlns:a16="http://schemas.microsoft.com/office/drawing/2014/main" id="{0788239D-0B47-AFE5-486B-46C3B9ADC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362" y="1379246"/>
            <a:ext cx="4105647"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ie–Hellman key exchange - Wikipedia‬‏">
            <a:extLst>
              <a:ext uri="{FF2B5EF4-FFF2-40B4-BE49-F238E27FC236}">
                <a16:creationId xmlns:a16="http://schemas.microsoft.com/office/drawing/2014/main" id="{A13B44D3-0549-7E2D-802E-16CBFCF0F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344" y="2924944"/>
            <a:ext cx="2664296" cy="2331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Elliptic Curve Cryptography? Definition &amp; FAQs | Avi Networks‬‏">
            <a:extLst>
              <a:ext uri="{FF2B5EF4-FFF2-40B4-BE49-F238E27FC236}">
                <a16:creationId xmlns:a16="http://schemas.microsoft.com/office/drawing/2014/main" id="{69969A49-D9FE-9BA8-3100-943B67AFB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9" y="4546477"/>
            <a:ext cx="2196244" cy="1870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600CB8-74A4-E8AC-0D4C-DF0E4880EAE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102061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p:sp>
        <p:nvSpPr>
          <p:cNvPr id="40963" name="Text Placeholder 2"/>
          <p:cNvSpPr>
            <a:spLocks noGrp="1"/>
          </p:cNvSpPr>
          <p:nvPr>
            <p:ph type="body" sz="quarter" idx="4294967295"/>
            <p:custDataLst>
              <p:tags r:id="rId2"/>
            </p:custDataLst>
          </p:nvPr>
        </p:nvSpPr>
        <p:spPr>
          <a:xfrm>
            <a:off x="1591469" y="1596021"/>
            <a:ext cx="9009062" cy="2248950"/>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ts val="600"/>
              </a:spcBef>
              <a:spcAft>
                <a:spcPts val="600"/>
              </a:spcAft>
              <a:buNone/>
            </a:pPr>
            <a:r>
              <a:rPr lang="en-US" altLang="en-US" sz="2000" dirty="0"/>
              <a:t>In 1994 Peter Shor an American mathematician, invented a quantum algorithm for finding prime factors of an integer.</a:t>
            </a:r>
          </a:p>
          <a:p>
            <a:pPr marL="0" lvl="0" indent="0">
              <a:spcBef>
                <a:spcPts val="600"/>
              </a:spcBef>
              <a:spcAft>
                <a:spcPts val="600"/>
              </a:spcAft>
              <a:buNone/>
            </a:pPr>
            <a:r>
              <a:rPr lang="en-US" altLang="en-US" sz="2000" dirty="0"/>
              <a:t>It is one of the few known quantum algorithms with compelling potential applications and strong evidence of super polynomial speedup compared to best known classical (non-quantum) algorithms. </a:t>
            </a:r>
          </a:p>
          <a:p>
            <a:pPr marL="0" lvl="0" indent="0">
              <a:spcBef>
                <a:spcPts val="600"/>
              </a:spcBef>
              <a:spcAft>
                <a:spcPts val="600"/>
              </a:spcAft>
              <a:buNone/>
            </a:pPr>
            <a:r>
              <a:rPr lang="en-US" altLang="en-US" sz="2000" dirty="0"/>
              <a:t>Shor's algorithm could be used to break public-key cryptography schemes</a:t>
            </a:r>
          </a:p>
        </p:txBody>
      </p:sp>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pic>
        <p:nvPicPr>
          <p:cNvPr id="3" name="Picture 2">
            <a:extLst>
              <a:ext uri="{FF2B5EF4-FFF2-40B4-BE49-F238E27FC236}">
                <a16:creationId xmlns:a16="http://schemas.microsoft.com/office/drawing/2014/main" id="{0E82BBC0-7829-4441-DD06-2CEFF78209BF}"/>
              </a:ext>
            </a:extLst>
          </p:cNvPr>
          <p:cNvPicPr>
            <a:picLocks noChangeAspect="1"/>
          </p:cNvPicPr>
          <p:nvPr/>
        </p:nvPicPr>
        <p:blipFill>
          <a:blip r:embed="rId15"/>
          <a:stretch>
            <a:fillRect/>
          </a:stretch>
        </p:blipFill>
        <p:spPr>
          <a:xfrm>
            <a:off x="4295800" y="3997666"/>
            <a:ext cx="3463711" cy="2135876"/>
          </a:xfrm>
          <a:prstGeom prst="rect">
            <a:avLst/>
          </a:prstGeom>
        </p:spPr>
      </p:pic>
      <p:sp>
        <p:nvSpPr>
          <p:cNvPr id="4" name="TextBox 3">
            <a:extLst>
              <a:ext uri="{FF2B5EF4-FFF2-40B4-BE49-F238E27FC236}">
                <a16:creationId xmlns:a16="http://schemas.microsoft.com/office/drawing/2014/main" id="{CC2A6F27-31F9-EFE0-F9A1-3E421FEE534D}"/>
              </a:ext>
            </a:extLst>
          </p:cNvPr>
          <p:cNvSpPr txBox="1"/>
          <p:nvPr/>
        </p:nvSpPr>
        <p:spPr>
          <a:xfrm>
            <a:off x="5360822" y="6286237"/>
            <a:ext cx="1470355" cy="369332"/>
          </a:xfrm>
          <a:prstGeom prst="rect">
            <a:avLst/>
          </a:prstGeom>
          <a:noFill/>
        </p:spPr>
        <p:txBody>
          <a:bodyPr wrap="square" rtlCol="0">
            <a:spAutoFit/>
          </a:bodyPr>
          <a:lstStyle/>
          <a:p>
            <a:r>
              <a:rPr lang="en-US" dirty="0">
                <a:solidFill>
                  <a:schemeClr val="bg1"/>
                </a:solidFill>
              </a:rPr>
              <a:t>Peter Shor</a:t>
            </a:r>
            <a:endParaRPr lang="en-AU" dirty="0">
              <a:solidFill>
                <a:schemeClr val="bg1"/>
              </a:solidFill>
            </a:endParaRPr>
          </a:p>
        </p:txBody>
      </p:sp>
      <p:sp>
        <p:nvSpPr>
          <p:cNvPr id="2" name="TextBox 1">
            <a:extLst>
              <a:ext uri="{FF2B5EF4-FFF2-40B4-BE49-F238E27FC236}">
                <a16:creationId xmlns:a16="http://schemas.microsoft.com/office/drawing/2014/main" id="{01FA8FA0-AFC9-16E9-8549-F8640D96D10E}"/>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21697892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mc:AlternateContent xmlns:mc="http://schemas.openxmlformats.org/markup-compatibility/2006" xmlns:a14="http://schemas.microsoft.com/office/drawing/2010/main">
        <mc:Choice Requires="a14">
          <p:sp>
            <p:nvSpPr>
              <p:cNvPr id="40963" name="Text Placeholder 2"/>
              <p:cNvSpPr>
                <a:spLocks noGrp="1"/>
              </p:cNvSpPr>
              <p:nvPr>
                <p:ph type="body" sz="quarter" idx="4294967295"/>
                <p:custDataLst>
                  <p:tags r:id="rId2"/>
                </p:custDataLst>
              </p:nvPr>
            </p:nvSpPr>
            <p:spPr>
              <a:xfrm>
                <a:off x="543900" y="1124195"/>
                <a:ext cx="9201591" cy="4766306"/>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6"/>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ct val="0"/>
                  </a:spcBef>
                  <a:buNone/>
                </a:pPr>
                <a:endParaRPr lang="en-US" altLang="en-US" sz="2000" dirty="0"/>
              </a:p>
              <a:p>
                <a:pPr marL="0" lvl="0" indent="0">
                  <a:spcBef>
                    <a:spcPct val="0"/>
                  </a:spcBef>
                  <a:buNone/>
                </a:pPr>
                <a:r>
                  <a:rPr lang="en-US" altLang="en-US" sz="2000" dirty="0"/>
                  <a:t>Let N be odd and not a prime power, Find non-trivial factors of N:</a:t>
                </a:r>
              </a:p>
              <a:p>
                <a:pPr marL="917575" lvl="1" indent="-342900">
                  <a:spcBef>
                    <a:spcPct val="0"/>
                  </a:spcBef>
                  <a:buClr>
                    <a:schemeClr val="bg1"/>
                  </a:buClr>
                  <a:buFont typeface="+mj-lt"/>
                  <a:buAutoNum type="arabicPeriod"/>
                </a:pPr>
                <a:r>
                  <a:rPr lang="en-US" altLang="en-US" sz="1800" dirty="0"/>
                  <a:t>Pick a random number 2 &lt; a &lt; N</a:t>
                </a:r>
              </a:p>
              <a:p>
                <a:pPr marL="917575" lvl="1" indent="-342900">
                  <a:spcBef>
                    <a:spcPct val="0"/>
                  </a:spcBef>
                  <a:buClr>
                    <a:schemeClr val="bg1"/>
                  </a:buClr>
                  <a:buFont typeface="+mj-lt"/>
                  <a:buAutoNum type="arabicPeriod"/>
                </a:pPr>
                <a:r>
                  <a:rPr lang="en-US" altLang="en-US" sz="1800" dirty="0"/>
                  <a:t>Compute K = </a:t>
                </a:r>
                <a:r>
                  <a:rPr lang="en-US" altLang="en-US" sz="1800" dirty="0" err="1"/>
                  <a:t>gcd</a:t>
                </a:r>
                <a:r>
                  <a:rPr lang="en-US" altLang="en-US" sz="1800" dirty="0"/>
                  <a:t>(</a:t>
                </a:r>
                <a:r>
                  <a:rPr lang="en-US" altLang="en-US" sz="1800" dirty="0" err="1"/>
                  <a:t>a,N</a:t>
                </a:r>
                <a:r>
                  <a:rPr lang="en-US" altLang="en-US" sz="1800" dirty="0"/>
                  <a:t>)</a:t>
                </a:r>
              </a:p>
              <a:p>
                <a:pPr marL="917575" lvl="1" indent="-342900">
                  <a:spcBef>
                    <a:spcPct val="0"/>
                  </a:spcBef>
                  <a:buClr>
                    <a:schemeClr val="bg1"/>
                  </a:buClr>
                  <a:buFont typeface="+mj-lt"/>
                  <a:buAutoNum type="arabicPeriod"/>
                </a:pPr>
                <a:r>
                  <a:rPr lang="en-US" altLang="en-US" sz="1800" dirty="0"/>
                  <a:t>If K != 1 </a:t>
                </a:r>
              </a:p>
              <a:p>
                <a:pPr lvl="1" indent="0">
                  <a:spcBef>
                    <a:spcPct val="0"/>
                  </a:spcBef>
                  <a:buClr>
                    <a:schemeClr val="bg1"/>
                  </a:buClr>
                  <a:buNone/>
                </a:pPr>
                <a:r>
                  <a:rPr lang="en-US" altLang="en-US" sz="1800" dirty="0"/>
                  <a:t>		K is a non trivial factor of N </a:t>
                </a:r>
                <a:br>
                  <a:rPr lang="en-US" altLang="en-US" sz="1800" dirty="0"/>
                </a:br>
                <a:r>
                  <a:rPr lang="en-US" altLang="en-US" sz="1800" dirty="0"/>
                  <a:t>		Other factor </a:t>
                </a:r>
                <a14:m>
                  <m:oMath xmlns:m="http://schemas.openxmlformats.org/officeDocument/2006/math">
                    <m:r>
                      <a:rPr lang="en-US" altLang="en-US" sz="1800" i="1" dirty="0" smtClean="0">
                        <a:latin typeface="Cambria Math" panose="02040503050406030204" pitchFamily="18" charset="0"/>
                      </a:rPr>
                      <m:t>𝑁</m:t>
                    </m:r>
                    <m:r>
                      <a:rPr lang="en-US" altLang="en-US" sz="1800" i="1" dirty="0" smtClean="0">
                        <a:latin typeface="Cambria Math" panose="02040503050406030204" pitchFamily="18" charset="0"/>
                      </a:rPr>
                      <m:t>/</m:t>
                    </m:r>
                    <m:r>
                      <a:rPr lang="en-US" altLang="en-US" sz="1800" i="1" dirty="0" smtClean="0">
                        <a:latin typeface="Cambria Math" panose="02040503050406030204" pitchFamily="18" charset="0"/>
                      </a:rPr>
                      <m:t>𝑘</m:t>
                    </m:r>
                    <m:r>
                      <a:rPr lang="en-US" altLang="en-US" sz="1800" i="1" dirty="0" smtClean="0">
                        <a:latin typeface="Cambria Math" panose="02040503050406030204" pitchFamily="18" charset="0"/>
                      </a:rPr>
                      <m:t> </m:t>
                    </m:r>
                  </m:oMath>
                </a14:m>
                <a:endParaRPr lang="en-US" altLang="en-US" sz="1800" dirty="0"/>
              </a:p>
              <a:p>
                <a:pPr lvl="1" indent="0">
                  <a:spcBef>
                    <a:spcPct val="0"/>
                  </a:spcBef>
                  <a:buClr>
                    <a:schemeClr val="bg1"/>
                  </a:buClr>
                  <a:buNone/>
                </a:pPr>
                <a:r>
                  <a:rPr lang="en-US" altLang="en-US" sz="1800" dirty="0"/>
                  <a:t>	DONE</a:t>
                </a:r>
              </a:p>
              <a:p>
                <a:pPr marL="917575" lvl="1" indent="-342900">
                  <a:spcBef>
                    <a:spcPct val="0"/>
                  </a:spcBef>
                  <a:buClr>
                    <a:schemeClr val="bg1"/>
                  </a:buClr>
                  <a:buFont typeface="+mj-lt"/>
                  <a:buAutoNum type="arabicPeriod" startAt="4"/>
                </a:pPr>
                <a:r>
                  <a:rPr lang="en-US" altLang="en-US" sz="1800" dirty="0"/>
                  <a:t>Otherwise, a and N are co primes -&gt;  </a:t>
                </a:r>
                <a14:m>
                  <m:oMath xmlns:m="http://schemas.openxmlformats.org/officeDocument/2006/math">
                    <m:sSup>
                      <m:sSupPr>
                        <m:ctrlPr>
                          <a:rPr lang="en-US" altLang="en-US" sz="1800" b="1" i="1" dirty="0" smtClean="0">
                            <a:latin typeface="Cambria Math" panose="02040503050406030204" pitchFamily="18" charset="0"/>
                          </a:rPr>
                        </m:ctrlPr>
                      </m:sSupPr>
                      <m:e>
                        <m:r>
                          <a:rPr lang="en-US" altLang="en-US" sz="1800" b="1" i="1" dirty="0" smtClean="0">
                            <a:latin typeface="Cambria Math" panose="02040503050406030204" pitchFamily="18" charset="0"/>
                          </a:rPr>
                          <m:t>𝒂</m:t>
                        </m:r>
                      </m:e>
                      <m:sup>
                        <m:r>
                          <a:rPr lang="en-US" altLang="en-US" sz="1800" b="1" i="1" dirty="0" smtClean="0">
                            <a:latin typeface="Cambria Math" panose="02040503050406030204" pitchFamily="18" charset="0"/>
                          </a:rPr>
                          <m:t>𝒓</m:t>
                        </m:r>
                      </m:sup>
                    </m:sSup>
                    <m:r>
                      <a:rPr lang="en-US" altLang="en-US" sz="1800" b="1" i="1" dirty="0">
                        <a:latin typeface="Cambria Math" panose="02040503050406030204" pitchFamily="18" charset="0"/>
                      </a:rPr>
                      <m:t> </m:t>
                    </m:r>
                    <m:r>
                      <a:rPr lang="en-US" altLang="en-US" sz="1800" b="1" i="1" dirty="0" smtClean="0">
                        <a:latin typeface="Cambria Math" panose="02040503050406030204" pitchFamily="18" charset="0"/>
                        <a:ea typeface="Cambria Math" panose="02040503050406030204" pitchFamily="18" charset="0"/>
                      </a:rPr>
                      <m:t>≡</m:t>
                    </m:r>
                    <m:r>
                      <a:rPr lang="en-US" altLang="en-US" sz="1800" b="1" i="1" dirty="0" smtClean="0">
                        <a:latin typeface="Cambria Math" panose="02040503050406030204" pitchFamily="18" charset="0"/>
                        <a:ea typeface="Cambria Math" panose="02040503050406030204" pitchFamily="18" charset="0"/>
                      </a:rPr>
                      <m:t>𝟏</m:t>
                    </m:r>
                    <m:r>
                      <a:rPr lang="en-US" altLang="en-US" sz="1800" b="1" i="1" dirty="0" smtClean="0">
                        <a:latin typeface="Cambria Math" panose="02040503050406030204" pitchFamily="18" charset="0"/>
                        <a:ea typeface="Cambria Math" panose="02040503050406030204" pitchFamily="18" charset="0"/>
                      </a:rPr>
                      <m:t> </m:t>
                    </m:r>
                    <m:r>
                      <a:rPr lang="en-US" altLang="en-US" sz="1800" b="1" i="1" dirty="0">
                        <a:latin typeface="Cambria Math" panose="02040503050406030204" pitchFamily="18" charset="0"/>
                      </a:rPr>
                      <m:t>𝒎𝒐𝒅</m:t>
                    </m:r>
                    <m:r>
                      <a:rPr lang="en-US" altLang="en-US" sz="1800" b="1" i="1" dirty="0">
                        <a:latin typeface="Cambria Math" panose="02040503050406030204" pitchFamily="18" charset="0"/>
                      </a:rPr>
                      <m:t> </m:t>
                    </m:r>
                    <m:r>
                      <a:rPr lang="en-US" altLang="en-US" sz="1800" b="1" i="1" dirty="0">
                        <a:latin typeface="Cambria Math" panose="02040503050406030204" pitchFamily="18" charset="0"/>
                      </a:rPr>
                      <m:t>𝑵</m:t>
                    </m:r>
                    <m:r>
                      <a:rPr lang="en-US" altLang="en-US" sz="1800" b="1" i="1" dirty="0">
                        <a:latin typeface="Cambria Math" panose="02040503050406030204" pitchFamily="18" charset="0"/>
                      </a:rPr>
                      <m:t> </m:t>
                    </m:r>
                  </m:oMath>
                </a14:m>
                <a:endParaRPr lang="en-US" altLang="en-US" sz="1800" dirty="0"/>
              </a:p>
              <a:p>
                <a:pPr marL="917575" lvl="1" indent="-342900">
                  <a:spcBef>
                    <a:spcPct val="0"/>
                  </a:spcBef>
                  <a:buClr>
                    <a:schemeClr val="bg1"/>
                  </a:buClr>
                  <a:buFont typeface="+mj-lt"/>
                  <a:buAutoNum type="arabicPeriod" startAt="4"/>
                </a:pPr>
                <a:r>
                  <a:rPr lang="en-US" altLang="en-US" sz="1800" dirty="0"/>
                  <a:t>N divides </a:t>
                </a:r>
                <a14:m>
                  <m:oMath xmlns:m="http://schemas.openxmlformats.org/officeDocument/2006/math">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r>
                          <a:rPr lang="en-US" altLang="en-US" sz="1800" b="0" i="1" smtClean="0">
                            <a:latin typeface="Cambria Math" panose="02040503050406030204" pitchFamily="18" charset="0"/>
                          </a:rPr>
                          <m:t>𝑟</m:t>
                        </m:r>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oMath>
                </a14:m>
                <a:r>
                  <a:rPr lang="en-US" altLang="en-US" sz="1800" dirty="0"/>
                  <a:t>, (Euler’s Theory) - &gt; </a:t>
                </a:r>
                <a14:m>
                  <m:oMath xmlns:m="http://schemas.openxmlformats.org/officeDocument/2006/math">
                    <m:r>
                      <a:rPr lang="en-US" altLang="en-US" sz="1800" b="0" i="1" smtClean="0">
                        <a:latin typeface="Cambria Math" panose="02040503050406030204" pitchFamily="18" charset="0"/>
                      </a:rPr>
                      <m:t>𝑁</m:t>
                    </m:r>
                    <m:r>
                      <a:rPr lang="en-US" altLang="en-US" sz="1800" b="0" i="1" smtClean="0">
                        <a:latin typeface="Cambria Math" panose="02040503050406030204" pitchFamily="18" charset="0"/>
                      </a:rPr>
                      <m:t>|(</m:t>
                    </m:r>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f>
                          <m:fPr>
                            <m:ctrlPr>
                              <a:rPr lang="en-US" altLang="en-US" sz="1800" b="0" i="1" smtClean="0">
                                <a:latin typeface="Cambria Math" panose="02040503050406030204" pitchFamily="18" charset="0"/>
                              </a:rPr>
                            </m:ctrlPr>
                          </m:fPr>
                          <m:num>
                            <m:r>
                              <a:rPr lang="en-US" altLang="en-US" sz="1800" b="0" i="1" smtClean="0">
                                <a:latin typeface="Cambria Math" panose="02040503050406030204" pitchFamily="18" charset="0"/>
                              </a:rPr>
                              <m:t>𝑟</m:t>
                            </m:r>
                          </m:num>
                          <m:den>
                            <m:r>
                              <a:rPr lang="en-US" altLang="en-US" sz="1800" b="0" i="1" smtClean="0">
                                <a:latin typeface="Cambria Math" panose="02040503050406030204" pitchFamily="18" charset="0"/>
                              </a:rPr>
                              <m:t>2</m:t>
                            </m:r>
                          </m:den>
                        </m:f>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r>
                      <a:rPr lang="en-US" altLang="en-US" sz="1800" b="0" i="1" smtClean="0">
                        <a:latin typeface="Cambria Math" panose="02040503050406030204" pitchFamily="18" charset="0"/>
                      </a:rPr>
                      <m:t>)(</m:t>
                    </m:r>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f>
                          <m:fPr>
                            <m:ctrlPr>
                              <a:rPr lang="en-US" altLang="en-US" sz="1800" b="0" i="1" smtClean="0">
                                <a:latin typeface="Cambria Math" panose="02040503050406030204" pitchFamily="18" charset="0"/>
                              </a:rPr>
                            </m:ctrlPr>
                          </m:fPr>
                          <m:num>
                            <m:r>
                              <a:rPr lang="en-US" altLang="en-US" sz="1800" b="0" i="1" smtClean="0">
                                <a:latin typeface="Cambria Math" panose="02040503050406030204" pitchFamily="18" charset="0"/>
                              </a:rPr>
                              <m:t>𝑟</m:t>
                            </m:r>
                          </m:num>
                          <m:den>
                            <m:r>
                              <a:rPr lang="en-US" altLang="en-US" sz="1800" b="0" i="1" smtClean="0">
                                <a:latin typeface="Cambria Math" panose="02040503050406030204" pitchFamily="18" charset="0"/>
                              </a:rPr>
                              <m:t>2</m:t>
                            </m:r>
                          </m:den>
                        </m:f>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r>
                      <a:rPr lang="en-US" altLang="en-US" sz="1800" b="0" i="1" smtClean="0">
                        <a:latin typeface="Cambria Math" panose="02040503050406030204" pitchFamily="18" charset="0"/>
                      </a:rPr>
                      <m:t>)</m:t>
                    </m:r>
                  </m:oMath>
                </a14:m>
                <a:endParaRPr lang="en-US" altLang="en-US" sz="1800" dirty="0"/>
              </a:p>
              <a:p>
                <a:pPr marL="917575" lvl="1" indent="-342900">
                  <a:spcBef>
                    <a:spcPct val="0"/>
                  </a:spcBef>
                  <a:buClr>
                    <a:schemeClr val="bg1"/>
                  </a:buClr>
                  <a:buFont typeface="+mj-lt"/>
                  <a:buAutoNum type="arabicPeriod" startAt="4"/>
                </a:pPr>
                <a:r>
                  <a:rPr lang="en-US" altLang="en-US" sz="1800" dirty="0"/>
                  <a:t>Compute g = </a:t>
                </a:r>
                <a:r>
                  <a:rPr lang="en-US" altLang="en-US" sz="1800" dirty="0" err="1"/>
                  <a:t>gcd</a:t>
                </a:r>
                <a:r>
                  <a:rPr lang="en-US" altLang="en-US" sz="1800" dirty="0"/>
                  <a:t>(N,</a:t>
                </a:r>
                <a:r>
                  <a:rPr lang="en-US" altLang="en-US" sz="1800" b="0" dirty="0"/>
                  <a:t> </a:t>
                </a:r>
                <a14:m>
                  <m:oMath xmlns:m="http://schemas.openxmlformats.org/officeDocument/2006/math">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f>
                          <m:fPr>
                            <m:ctrlPr>
                              <a:rPr lang="en-US" altLang="en-US" sz="1800" b="0" i="1" smtClean="0">
                                <a:latin typeface="Cambria Math" panose="02040503050406030204" pitchFamily="18" charset="0"/>
                              </a:rPr>
                            </m:ctrlPr>
                          </m:fPr>
                          <m:num>
                            <m:r>
                              <a:rPr lang="en-US" altLang="en-US" sz="1800" b="0" i="1" smtClean="0">
                                <a:latin typeface="Cambria Math" panose="02040503050406030204" pitchFamily="18" charset="0"/>
                              </a:rPr>
                              <m:t>𝑟</m:t>
                            </m:r>
                          </m:num>
                          <m:den>
                            <m:r>
                              <a:rPr lang="en-US" altLang="en-US" sz="1800" b="0" i="1" smtClean="0">
                                <a:latin typeface="Cambria Math" panose="02040503050406030204" pitchFamily="18" charset="0"/>
                              </a:rPr>
                              <m:t>2</m:t>
                            </m:r>
                          </m:den>
                        </m:f>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oMath>
                </a14:m>
                <a:r>
                  <a:rPr lang="en-US" altLang="en-US" sz="1800" dirty="0"/>
                  <a:t>)</a:t>
                </a:r>
                <a:endParaRPr lang="en-US" altLang="en-US" sz="1800" baseline="30000" dirty="0"/>
              </a:p>
              <a:p>
                <a:pPr marL="917575" lvl="1" indent="-342900">
                  <a:spcBef>
                    <a:spcPct val="0"/>
                  </a:spcBef>
                  <a:buClr>
                    <a:schemeClr val="bg1"/>
                  </a:buClr>
                  <a:buFont typeface="+mj-lt"/>
                  <a:buAutoNum type="arabicPeriod" startAt="4"/>
                </a:pPr>
                <a:r>
                  <a:rPr lang="en-US" altLang="en-US" sz="1800" dirty="0"/>
                  <a:t>if g != 1 </a:t>
                </a:r>
              </a:p>
              <a:p>
                <a:pPr lvl="1" indent="0">
                  <a:spcBef>
                    <a:spcPct val="0"/>
                  </a:spcBef>
                  <a:buClr>
                    <a:schemeClr val="bg1"/>
                  </a:buClr>
                  <a:buNone/>
                </a:pPr>
                <a:r>
                  <a:rPr lang="en-US" altLang="en-US" sz="1800" dirty="0"/>
                  <a:t>		G is a non trivial factor of N		</a:t>
                </a:r>
              </a:p>
              <a:p>
                <a:pPr lvl="1" indent="0">
                  <a:spcBef>
                    <a:spcPct val="0"/>
                  </a:spcBef>
                  <a:buClr>
                    <a:schemeClr val="bg1"/>
                  </a:buClr>
                  <a:buNone/>
                </a:pPr>
                <a:r>
                  <a:rPr lang="en-US" altLang="en-US" sz="1800" dirty="0"/>
                  <a:t>		Other factor </a:t>
                </a:r>
                <a14:m>
                  <m:oMath xmlns:m="http://schemas.openxmlformats.org/officeDocument/2006/math">
                    <m:r>
                      <a:rPr lang="en-US" altLang="en-US" sz="1800" i="1" dirty="0" smtClean="0">
                        <a:latin typeface="Cambria Math" panose="02040503050406030204" pitchFamily="18" charset="0"/>
                      </a:rPr>
                      <m:t>𝑁</m:t>
                    </m:r>
                    <m:r>
                      <a:rPr lang="en-US" altLang="en-US" sz="1800" i="1" dirty="0">
                        <a:latin typeface="Cambria Math" panose="02040503050406030204" pitchFamily="18" charset="0"/>
                      </a:rPr>
                      <m:t>/</m:t>
                    </m:r>
                    <m:r>
                      <a:rPr lang="en-US" altLang="en-US" sz="1800" i="1" dirty="0">
                        <a:latin typeface="Cambria Math" panose="02040503050406030204" pitchFamily="18" charset="0"/>
                      </a:rPr>
                      <m:t>𝑔</m:t>
                    </m:r>
                  </m:oMath>
                </a14:m>
                <a:endParaRPr lang="en-US" altLang="en-US" sz="1800" dirty="0"/>
              </a:p>
              <a:p>
                <a:pPr lvl="1" indent="0">
                  <a:spcBef>
                    <a:spcPct val="0"/>
                  </a:spcBef>
                  <a:buClr>
                    <a:schemeClr val="bg1"/>
                  </a:buClr>
                  <a:buNone/>
                </a:pPr>
                <a:r>
                  <a:rPr lang="en-US" altLang="en-US" sz="1800" dirty="0"/>
                  <a:t>	DONE</a:t>
                </a:r>
              </a:p>
              <a:p>
                <a:pPr marL="917575" lvl="1" indent="-342900">
                  <a:spcBef>
                    <a:spcPct val="0"/>
                  </a:spcBef>
                  <a:buClr>
                    <a:schemeClr val="bg1"/>
                  </a:buClr>
                  <a:buFont typeface="+mj-lt"/>
                  <a:buAutoNum type="arabicPeriod" startAt="8"/>
                </a:pPr>
                <a:r>
                  <a:rPr lang="en-US" altLang="en-US" sz="1800" dirty="0"/>
                  <a:t>Otherwise, go back to step 1</a:t>
                </a:r>
              </a:p>
            </p:txBody>
          </p:sp>
        </mc:Choice>
        <mc:Fallback xmlns="">
          <p:sp>
            <p:nvSpPr>
              <p:cNvPr id="40963" name="Text Placeholder 2"/>
              <p:cNvSpPr>
                <a:spLocks noGrp="1" noRot="1" noChangeAspect="1" noMove="1" noResize="1" noEditPoints="1" noAdjustHandles="1" noChangeArrowheads="1" noChangeShapeType="1" noTextEdit="1"/>
              </p:cNvSpPr>
              <p:nvPr>
                <p:ph type="body" sz="quarter" idx="4294967295"/>
                <p:custDataLst>
                  <p:tags r:id="rId17"/>
                </p:custDataLst>
              </p:nvPr>
            </p:nvSpPr>
            <p:spPr>
              <a:xfrm>
                <a:off x="543900" y="1124195"/>
                <a:ext cx="9201591" cy="4766306"/>
              </a:xfrm>
              <a:prstGeom prst="rect">
                <a:avLst/>
              </a:prstGeom>
              <a:blipFill>
                <a:blip r:embed="rId18"/>
                <a:stretch>
                  <a:fillRect l="-728" b="-1151"/>
                </a:stretch>
              </a:blipFill>
              <a:ln>
                <a:miter lim="800000"/>
              </a:ln>
            </p:spPr>
            <p:txBody>
              <a:bodyPr/>
              <a:lstStyle/>
              <a:p>
                <a:r>
                  <a:rPr lang="he-IL">
                    <a:noFill/>
                  </a:rPr>
                  <a:t> </a:t>
                </a:r>
              </a:p>
            </p:txBody>
          </p:sp>
        </mc:Fallback>
      </mc:AlternateContent>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5" name="TextBox 7"/>
          <p:cNvSpPr/>
          <p:nvPr>
            <p:custDataLst>
              <p:tags r:id="rId12"/>
            </p:custDataLst>
          </p:nvPr>
        </p:nvSpPr>
        <p:spPr>
          <a:xfrm>
            <a:off x="6953268" y="5214572"/>
            <a:ext cx="5494738" cy="707886"/>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r>
              <a:rPr lang="en-US" altLang="he-IL" sz="2000" dirty="0">
                <a:solidFill>
                  <a:schemeClr val="bg1"/>
                </a:solidFill>
              </a:rPr>
              <a:t>Solves Prime decomposition of big numbers </a:t>
            </a:r>
            <a:br>
              <a:rPr lang="en-US" altLang="he-IL" sz="2000" dirty="0">
                <a:solidFill>
                  <a:schemeClr val="bg1"/>
                </a:solidFill>
              </a:rPr>
            </a:br>
            <a:r>
              <a:rPr lang="en-US" altLang="he-IL" sz="2000" dirty="0">
                <a:solidFill>
                  <a:schemeClr val="bg1"/>
                </a:solidFill>
              </a:rPr>
              <a:t>in O((logN^3) time and O(</a:t>
            </a:r>
            <a:r>
              <a:rPr lang="en-US" altLang="he-IL" sz="2000" dirty="0" err="1">
                <a:solidFill>
                  <a:schemeClr val="bg1"/>
                </a:solidFill>
              </a:rPr>
              <a:t>logN</a:t>
            </a:r>
            <a:r>
              <a:rPr lang="en-US" altLang="he-IL" sz="2000" dirty="0">
                <a:solidFill>
                  <a:schemeClr val="bg1"/>
                </a:solidFill>
              </a:rPr>
              <a:t>) space</a:t>
            </a:r>
          </a:p>
        </p:txBody>
      </p:sp>
      <p:sp>
        <p:nvSpPr>
          <p:cNvPr id="40976" name="TextBox 3"/>
          <p:cNvSpPr/>
          <p:nvPr>
            <p:custDataLst>
              <p:tags r:id="rId13"/>
            </p:custDataLst>
          </p:nvPr>
        </p:nvSpPr>
        <p:spPr>
          <a:xfrm>
            <a:off x="7392144" y="5949794"/>
            <a:ext cx="4095770" cy="368300"/>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r"/>
            <a:r>
              <a:rPr lang="en-US" altLang="he-IL" dirty="0">
                <a:solidFill>
                  <a:schemeClr val="bg1"/>
                </a:solidFill>
              </a:rPr>
              <a:t>See</a:t>
            </a:r>
            <a:r>
              <a:rPr lang="en-US" altLang="he-IL" i="1" u="sng" dirty="0">
                <a:solidFill>
                  <a:schemeClr val="bg1"/>
                </a:solidFill>
              </a:rPr>
              <a:t> https://scottaaronson.blog/?p=208</a:t>
            </a:r>
            <a:endParaRPr lang="he-IL" altLang="he-IL" i="1" u="sng" dirty="0">
              <a:solidFill>
                <a:schemeClr val="bg1"/>
              </a:solidFill>
            </a:endParaRPr>
          </a:p>
        </p:txBody>
      </p:sp>
      <p:pic>
        <p:nvPicPr>
          <p:cNvPr id="3074" name="Picture 2" descr="‪Quantum computers will break the encryption that protects the internet‬‏">
            <a:extLst>
              <a:ext uri="{FF2B5EF4-FFF2-40B4-BE49-F238E27FC236}">
                <a16:creationId xmlns:a16="http://schemas.microsoft.com/office/drawing/2014/main" id="{584CC8E8-3AAC-1DAA-98EE-B01EDA2057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461974">
            <a:off x="8696285" y="313716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D51FBC-3109-09F2-D151-8F6EB48E07ED}"/>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5</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935760" y="620688"/>
            <a:ext cx="432048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The problem</a:t>
            </a:r>
            <a:endParaRPr sz="3600" dirty="0">
              <a:solidFill>
                <a:schemeClr val="bg1"/>
              </a:solidFill>
            </a:endParaRPr>
          </a:p>
        </p:txBody>
      </p:sp>
      <p:sp>
        <p:nvSpPr>
          <p:cNvPr id="24579" name="Text Placeholder 2"/>
          <p:cNvSpPr>
            <a:spLocks noGrp="1"/>
          </p:cNvSpPr>
          <p:nvPr>
            <p:ph type="body" sz="quarter" idx="4294967295"/>
            <p:custDataLst>
              <p:tags r:id="rId2"/>
            </p:custDataLst>
          </p:nvPr>
        </p:nvSpPr>
        <p:spPr>
          <a:xfrm>
            <a:off x="1127448" y="1412776"/>
            <a:ext cx="9937104" cy="1325620"/>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Shor's algorithm can efficiently factor large numbers  - break RSA</a:t>
            </a:r>
          </a:p>
          <a:p>
            <a:pPr>
              <a:buFont typeface="Wingdings" panose="05000000000000000000" pitchFamily="2" charset="2"/>
              <a:buChar char="q"/>
            </a:pPr>
            <a:r>
              <a:rPr lang="en-AU" sz="2000" dirty="0"/>
              <a:t>Shor's algorithm can solve the discrete logarithm problem – break Diffie-Hellman</a:t>
            </a:r>
          </a:p>
          <a:p>
            <a:pPr>
              <a:buFont typeface="Wingdings" panose="05000000000000000000" pitchFamily="2" charset="2"/>
              <a:buChar char="q"/>
            </a:pPr>
            <a:r>
              <a:rPr lang="en-AU" sz="2000" dirty="0"/>
              <a:t>Shor's algorithm can solve Elliptic-Curve discrete logarithm problem – break ECC</a:t>
            </a:r>
          </a:p>
        </p:txBody>
      </p:sp>
      <p:sp>
        <p:nvSpPr>
          <p:cNvPr id="2" name="תיבת טקסט 1">
            <a:extLst>
              <a:ext uri="{FF2B5EF4-FFF2-40B4-BE49-F238E27FC236}">
                <a16:creationId xmlns:a16="http://schemas.microsoft.com/office/drawing/2014/main" id="{68DD003B-0125-61ED-6F77-397EE0DDFBE1}"/>
              </a:ext>
            </a:extLst>
          </p:cNvPr>
          <p:cNvSpPr txBox="1"/>
          <p:nvPr/>
        </p:nvSpPr>
        <p:spPr>
          <a:xfrm>
            <a:off x="1127448" y="3029844"/>
            <a:ext cx="6696744" cy="3247043"/>
          </a:xfrm>
          <a:prstGeom prst="rect">
            <a:avLst/>
          </a:prstGeom>
          <a:noFill/>
        </p:spPr>
        <p:txBody>
          <a:bodyPr wrap="square" rtlCol="1">
            <a:spAutoFit/>
          </a:bodyPr>
          <a:lstStyle/>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All known public key cryptography schemes are vulnerable to Quantum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In the near future all those schemes will be useless and unprotected from malicious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Furthermore attackers can Harvest now and decrypt later when possible.</a:t>
            </a:r>
          </a:p>
          <a:p>
            <a:pPr marL="342900" indent="-342900">
              <a:spcBef>
                <a:spcPts val="600"/>
              </a:spcBef>
              <a:spcAft>
                <a:spcPts val="1200"/>
              </a:spcAft>
              <a:buFont typeface="Wingdings" panose="05000000000000000000" pitchFamily="2" charset="2"/>
              <a:buChar char="q"/>
            </a:pPr>
            <a:r>
              <a:rPr lang="en-US" sz="2000" b="0" dirty="0">
                <a:solidFill>
                  <a:schemeClr val="bg1"/>
                </a:solidFill>
                <a:latin typeface="+mj-lt"/>
              </a:rPr>
              <a:t>Traditional security protocols like TLS may become vulnerable. </a:t>
            </a:r>
          </a:p>
        </p:txBody>
      </p:sp>
      <p:pic>
        <p:nvPicPr>
          <p:cNvPr id="4098" name="Picture 2" descr="‪3d Red Question Mark Stock Photo - Download Image Now - Question Mark,  Asking, Three Dimensional - iStock‬‏">
            <a:extLst>
              <a:ext uri="{FF2B5EF4-FFF2-40B4-BE49-F238E27FC236}">
                <a16:creationId xmlns:a16="http://schemas.microsoft.com/office/drawing/2014/main" id="{C9FD504D-522D-5CCD-4A5C-5FF6012230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80000" x2="46667" y2="80000"/>
                      </a14:backgroundRemoval>
                    </a14:imgEffect>
                  </a14:imgLayer>
                </a14:imgProps>
              </a:ext>
              <a:ext uri="{28A0092B-C50C-407E-A947-70E740481C1C}">
                <a14:useLocalDpi xmlns:a14="http://schemas.microsoft.com/office/drawing/2010/main" val="0"/>
              </a:ext>
            </a:extLst>
          </a:blip>
          <a:srcRect/>
          <a:stretch>
            <a:fillRect/>
          </a:stretch>
        </p:blipFill>
        <p:spPr bwMode="auto">
          <a:xfrm rot="587626">
            <a:off x="8926955" y="319650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3E7725C3-67CB-2AA4-0899-2F9E403BAD66}"/>
              </a:ext>
            </a:extLst>
          </p:cNvPr>
          <p:cNvSpPr txBox="1"/>
          <p:nvPr/>
        </p:nvSpPr>
        <p:spPr>
          <a:xfrm>
            <a:off x="8893305" y="5144417"/>
            <a:ext cx="1911386" cy="369332"/>
          </a:xfrm>
          <a:prstGeom prst="rect">
            <a:avLst/>
          </a:prstGeom>
          <a:noFill/>
        </p:spPr>
        <p:txBody>
          <a:bodyPr wrap="square" rtlCol="1">
            <a:spAutoFit/>
          </a:bodyPr>
          <a:lstStyle/>
          <a:p>
            <a:r>
              <a:rPr lang="en-US" b="1" dirty="0">
                <a:solidFill>
                  <a:schemeClr val="bg1"/>
                </a:solidFill>
                <a:latin typeface="+mn-lt"/>
              </a:rPr>
              <a:t>WHAT TO DO?</a:t>
            </a:r>
            <a:endParaRPr lang="he-IL" b="1" dirty="0">
              <a:solidFill>
                <a:schemeClr val="bg1"/>
              </a:solidFill>
              <a:latin typeface="+mn-lt"/>
            </a:endParaRPr>
          </a:p>
        </p:txBody>
      </p:sp>
      <p:sp>
        <p:nvSpPr>
          <p:cNvPr id="4" name="TextBox 3">
            <a:extLst>
              <a:ext uri="{FF2B5EF4-FFF2-40B4-BE49-F238E27FC236}">
                <a16:creationId xmlns:a16="http://schemas.microsoft.com/office/drawing/2014/main" id="{C24D3A5F-9CE3-26FB-AB45-DF361D4819B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1631504" y="635000"/>
            <a:ext cx="936104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VULNERABILITY TO QUANTUM ATTACKS</a:t>
            </a:r>
          </a:p>
        </p:txBody>
      </p:sp>
      <p:pic>
        <p:nvPicPr>
          <p:cNvPr id="43011" name="Picture 2"/>
          <p:cNvPicPr/>
          <p:nvPr>
            <p:custDataLst>
              <p:tags r:id="rId2"/>
            </p:custDataLst>
          </p:nvPr>
        </p:nvPicPr>
        <p:blipFill>
          <a:blip r:embed="rId5"/>
          <a:stretch>
            <a:fillRect/>
          </a:stretch>
        </p:blipFill>
        <p:spPr>
          <a:xfrm>
            <a:off x="142875" y="1498600"/>
            <a:ext cx="11906250" cy="4724400"/>
          </a:xfrm>
          <a:prstGeom prst="rect">
            <a:avLst/>
          </a:prstGeom>
          <a:noFill/>
          <a:ln>
            <a:noFill/>
            <a:miter lim="800000"/>
          </a:ln>
        </p:spPr>
      </p:pic>
      <p:sp>
        <p:nvSpPr>
          <p:cNvPr id="3" name="TextBox 2">
            <a:extLst>
              <a:ext uri="{FF2B5EF4-FFF2-40B4-BE49-F238E27FC236}">
                <a16:creationId xmlns:a16="http://schemas.microsoft.com/office/drawing/2014/main" id="{94A55021-0616-2497-62AA-9B3E92785A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7</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1055440" y="620688"/>
            <a:ext cx="936104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algn="ctr" eaLnBrk="1" hangingPunct="1"/>
            <a:r>
              <a:rPr sz="3600" dirty="0">
                <a:solidFill>
                  <a:schemeClr val="bg1"/>
                </a:solidFill>
              </a:rPr>
              <a:t>VULNERABILITY TO QUANTUM ATTACKS</a:t>
            </a:r>
          </a:p>
        </p:txBody>
      </p:sp>
      <p:pic>
        <p:nvPicPr>
          <p:cNvPr id="3" name="Picture 2" descr="A screenshot of a computer&#10;&#10;Description automatically generated">
            <a:extLst>
              <a:ext uri="{FF2B5EF4-FFF2-40B4-BE49-F238E27FC236}">
                <a16:creationId xmlns:a16="http://schemas.microsoft.com/office/drawing/2014/main" id="{3D2D54B5-DD92-B8CA-AA4B-B3A82C267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68" y="1340768"/>
            <a:ext cx="11377264" cy="5003457"/>
          </a:xfrm>
          <a:prstGeom prst="rect">
            <a:avLst/>
          </a:prstGeom>
        </p:spPr>
      </p:pic>
      <p:sp>
        <p:nvSpPr>
          <p:cNvPr id="4" name="TextBox 3">
            <a:extLst>
              <a:ext uri="{FF2B5EF4-FFF2-40B4-BE49-F238E27FC236}">
                <a16:creationId xmlns:a16="http://schemas.microsoft.com/office/drawing/2014/main" id="{1CCCAFCE-AC53-25D3-B344-71A27AC5E30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41964633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2693622" y="764704"/>
            <a:ext cx="6948772"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The Solution - QSSL</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1199456" y="1916832"/>
            <a:ext cx="9937104" cy="3477875"/>
          </a:xfrm>
          <a:prstGeom prst="rect">
            <a:avLst/>
          </a:prstGeom>
          <a:noFill/>
        </p:spPr>
        <p:txBody>
          <a:bodyPr wrap="square" rtlCol="0">
            <a:spAutoFit/>
          </a:bodyPr>
          <a:lstStyle/>
          <a:p>
            <a:r>
              <a:rPr lang="en-US" sz="2000" b="0" dirty="0">
                <a:solidFill>
                  <a:schemeClr val="bg1"/>
                </a:solidFill>
                <a:latin typeface="+mj-lt"/>
              </a:rPr>
              <a:t>QSSL – Quantum (Safe) </a:t>
            </a:r>
            <a:r>
              <a:rPr lang="en-US" sz="2000" dirty="0">
                <a:solidFill>
                  <a:schemeClr val="bg1"/>
                </a:solidFill>
                <a:latin typeface="+mj-lt"/>
              </a:rPr>
              <a:t>Secure </a:t>
            </a:r>
            <a:r>
              <a:rPr lang="en-US" sz="2000" b="0" dirty="0">
                <a:solidFill>
                  <a:schemeClr val="bg1"/>
                </a:solidFill>
                <a:latin typeface="+mj-lt"/>
              </a:rPr>
              <a:t>Sockets </a:t>
            </a:r>
            <a:r>
              <a:rPr lang="en-US" sz="2000" dirty="0">
                <a:solidFill>
                  <a:schemeClr val="bg1"/>
                </a:solidFill>
                <a:latin typeface="+mj-lt"/>
              </a:rPr>
              <a:t>L</a:t>
            </a:r>
            <a:r>
              <a:rPr lang="en-US" sz="2000" b="0" dirty="0">
                <a:solidFill>
                  <a:schemeClr val="bg1"/>
                </a:solidFill>
                <a:latin typeface="+mj-lt"/>
              </a:rPr>
              <a:t>ayer</a:t>
            </a:r>
          </a:p>
          <a:p>
            <a:endParaRPr lang="en-US" sz="2000" dirty="0">
              <a:solidFill>
                <a:schemeClr val="bg1"/>
              </a:solidFill>
              <a:latin typeface="+mj-lt"/>
            </a:endParaRPr>
          </a:p>
          <a:p>
            <a:r>
              <a:rPr lang="en-US" sz="2000" b="0" dirty="0">
                <a:solidFill>
                  <a:schemeClr val="bg1"/>
                </a:solidFill>
                <a:latin typeface="+mj-lt"/>
              </a:rPr>
              <a:t>This research aims to explore the feasibility of enhancing the TLS protocol</a:t>
            </a:r>
            <a:r>
              <a:rPr lang="en-US" sz="2000" dirty="0">
                <a:solidFill>
                  <a:schemeClr val="bg1"/>
                </a:solidFill>
                <a:latin typeface="+mj-lt"/>
              </a:rPr>
              <a:t>.</a:t>
            </a:r>
          </a:p>
          <a:p>
            <a:endParaRPr lang="en-US" sz="2000" b="0" dirty="0">
              <a:solidFill>
                <a:schemeClr val="bg1"/>
              </a:solidFill>
              <a:latin typeface="+mj-lt"/>
            </a:endParaRPr>
          </a:p>
          <a:p>
            <a:r>
              <a:rPr lang="en-US" sz="2000" dirty="0">
                <a:solidFill>
                  <a:schemeClr val="bg1"/>
                </a:solidFill>
                <a:latin typeface="+mj-lt"/>
              </a:rPr>
              <a:t>I</a:t>
            </a:r>
            <a:r>
              <a:rPr lang="en-US" sz="2000" b="0" dirty="0">
                <a:solidFill>
                  <a:schemeClr val="bg1"/>
                </a:solidFill>
                <a:latin typeface="+mj-lt"/>
              </a:rPr>
              <a:t>ntegrating quantum-resistant algorithms for </a:t>
            </a:r>
            <a:r>
              <a:rPr lang="en-US" sz="2000" b="1" dirty="0">
                <a:solidFill>
                  <a:schemeClr val="bg1"/>
                </a:solidFill>
                <a:latin typeface="+mj-lt"/>
              </a:rPr>
              <a:t>key generation </a:t>
            </a:r>
            <a:r>
              <a:rPr lang="en-US" sz="2000" b="0" dirty="0">
                <a:solidFill>
                  <a:schemeClr val="bg1"/>
                </a:solidFill>
                <a:latin typeface="+mj-lt"/>
              </a:rPr>
              <a:t>and </a:t>
            </a:r>
            <a:r>
              <a:rPr lang="en-US" sz="2000" b="1" dirty="0">
                <a:solidFill>
                  <a:schemeClr val="bg1"/>
                </a:solidFill>
                <a:latin typeface="+mj-lt"/>
              </a:rPr>
              <a:t>digital signatures. </a:t>
            </a:r>
            <a:r>
              <a:rPr lang="en-US" sz="2000" b="0" dirty="0">
                <a:solidFill>
                  <a:schemeClr val="bg1"/>
                </a:solidFill>
                <a:latin typeface="+mj-lt"/>
              </a:rPr>
              <a:t> </a:t>
            </a:r>
          </a:p>
          <a:p>
            <a:endParaRPr lang="en-US" sz="2000" b="0" dirty="0">
              <a:solidFill>
                <a:schemeClr val="bg1"/>
              </a:solidFill>
              <a:latin typeface="+mj-lt"/>
            </a:endParaRPr>
          </a:p>
          <a:p>
            <a:r>
              <a:rPr lang="en-US" sz="2000" b="0" dirty="0">
                <a:solidFill>
                  <a:schemeClr val="bg1"/>
                </a:solidFill>
                <a:latin typeface="+mj-lt"/>
              </a:rPr>
              <a:t>NIST - </a:t>
            </a:r>
            <a:r>
              <a:rPr lang="en-US" sz="2000" b="0" i="0" dirty="0">
                <a:solidFill>
                  <a:srgbClr val="E8E8E8"/>
                </a:solidFill>
                <a:effectLst/>
                <a:latin typeface="+mj-lt"/>
              </a:rPr>
              <a:t>National Institute of Standards and Technology, launched a Post-Quantum Cryptography Standardization Project in</a:t>
            </a:r>
            <a:r>
              <a:rPr lang="en-US" sz="2000" i="0" dirty="0">
                <a:solidFill>
                  <a:schemeClr val="bg1"/>
                </a:solidFill>
                <a:effectLst/>
                <a:latin typeface="+mj-lt"/>
              </a:rPr>
              <a:t> 2016 to handle that problem.</a:t>
            </a:r>
            <a:endParaRPr lang="en-US" sz="2000" b="0" dirty="0">
              <a:solidFill>
                <a:schemeClr val="bg1"/>
              </a:solidFill>
              <a:latin typeface="+mj-lt"/>
            </a:endParaRPr>
          </a:p>
          <a:p>
            <a:br>
              <a:rPr lang="en-US" sz="2000" b="0" dirty="0">
                <a:solidFill>
                  <a:schemeClr val="bg1"/>
                </a:solidFill>
                <a:latin typeface="+mj-lt"/>
              </a:rPr>
            </a:br>
            <a:r>
              <a:rPr lang="en-US" sz="2000" b="0" dirty="0">
                <a:solidFill>
                  <a:schemeClr val="bg1"/>
                </a:solidFill>
                <a:latin typeface="+mj-lt"/>
              </a:rPr>
              <a:t>The goal is to create a more secure, quantum-resistant TLS protocol, ensuring future-proof protection for secure communications.</a:t>
            </a:r>
            <a:endParaRPr lang="en-AU" sz="2000" dirty="0">
              <a:latin typeface="+mj-lt"/>
            </a:endParaRPr>
          </a:p>
        </p:txBody>
      </p:sp>
      <p:sp>
        <p:nvSpPr>
          <p:cNvPr id="4" name="TextBox 3">
            <a:extLst>
              <a:ext uri="{FF2B5EF4-FFF2-40B4-BE49-F238E27FC236}">
                <a16:creationId xmlns:a16="http://schemas.microsoft.com/office/drawing/2014/main" id="{02EBB2F3-65A2-5B15-FA81-386EB915EB60}"/>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166404959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01.25"/>
  <p:tag name="AS_TITLE" val="Aspose.Slides for .NET 4.0"/>
  <p:tag name="AS_VERSION" val="17.1"/>
</p:tagLst>
</file>

<file path=ppt/tags/tag10.xml><?xml version="1.0" encoding="utf-8"?>
<p:tagLst xmlns:a="http://schemas.openxmlformats.org/drawingml/2006/main" xmlns:r="http://schemas.openxmlformats.org/officeDocument/2006/relationships" xmlns:p="http://schemas.openxmlformats.org/presentationml/2006/main">
  <p:tag name="AS_UNIQUEID" val="175"/>
</p:tagLst>
</file>

<file path=ppt/tags/tag100.xml><?xml version="1.0" encoding="utf-8"?>
<p:tagLst xmlns:a="http://schemas.openxmlformats.org/drawingml/2006/main" xmlns:r="http://schemas.openxmlformats.org/officeDocument/2006/relationships" xmlns:p="http://schemas.openxmlformats.org/presentationml/2006/main">
  <p:tag name="AS_UNIQUEID" val="295"/>
</p:tagLst>
</file>

<file path=ppt/tags/tag101.xml><?xml version="1.0" encoding="utf-8"?>
<p:tagLst xmlns:a="http://schemas.openxmlformats.org/drawingml/2006/main" xmlns:r="http://schemas.openxmlformats.org/officeDocument/2006/relationships" xmlns:p="http://schemas.openxmlformats.org/presentationml/2006/main">
  <p:tag name="AS_UNIQUEID" val="296"/>
</p:tagLst>
</file>

<file path=ppt/tags/tag102.xml><?xml version="1.0" encoding="utf-8"?>
<p:tagLst xmlns:a="http://schemas.openxmlformats.org/drawingml/2006/main" xmlns:r="http://schemas.openxmlformats.org/officeDocument/2006/relationships" xmlns:p="http://schemas.openxmlformats.org/presentationml/2006/main">
  <p:tag name="AS_UNIQUEID" val="297"/>
</p:tagLst>
</file>

<file path=ppt/tags/tag103.xml><?xml version="1.0" encoding="utf-8"?>
<p:tagLst xmlns:a="http://schemas.openxmlformats.org/drawingml/2006/main" xmlns:r="http://schemas.openxmlformats.org/officeDocument/2006/relationships" xmlns:p="http://schemas.openxmlformats.org/presentationml/2006/main">
  <p:tag name="AS_UNIQUEID" val="298"/>
</p:tagLst>
</file>

<file path=ppt/tags/tag104.xml><?xml version="1.0" encoding="utf-8"?>
<p:tagLst xmlns:a="http://schemas.openxmlformats.org/drawingml/2006/main" xmlns:r="http://schemas.openxmlformats.org/officeDocument/2006/relationships" xmlns:p="http://schemas.openxmlformats.org/presentationml/2006/main">
  <p:tag name="AS_UNIQUEID" val="299"/>
</p:tagLst>
</file>

<file path=ppt/tags/tag105.xml><?xml version="1.0" encoding="utf-8"?>
<p:tagLst xmlns:a="http://schemas.openxmlformats.org/drawingml/2006/main" xmlns:r="http://schemas.openxmlformats.org/officeDocument/2006/relationships" xmlns:p="http://schemas.openxmlformats.org/presentationml/2006/main">
  <p:tag name="AS_UNIQUEID" val="289"/>
</p:tagLst>
</file>

<file path=ppt/tags/tag106.xml><?xml version="1.0" encoding="utf-8"?>
<p:tagLst xmlns:a="http://schemas.openxmlformats.org/drawingml/2006/main" xmlns:r="http://schemas.openxmlformats.org/officeDocument/2006/relationships" xmlns:p="http://schemas.openxmlformats.org/presentationml/2006/main">
  <p:tag name="AS_UNIQUEID" val="290"/>
</p:tagLst>
</file>

<file path=ppt/tags/tag107.xml><?xml version="1.0" encoding="utf-8"?>
<p:tagLst xmlns:a="http://schemas.openxmlformats.org/drawingml/2006/main" xmlns:r="http://schemas.openxmlformats.org/officeDocument/2006/relationships" xmlns:p="http://schemas.openxmlformats.org/presentationml/2006/main">
  <p:tag name="AS_UNIQUEID" val="285"/>
</p:tagLst>
</file>

<file path=ppt/tags/tag108.xml><?xml version="1.0" encoding="utf-8"?>
<p:tagLst xmlns:a="http://schemas.openxmlformats.org/drawingml/2006/main" xmlns:r="http://schemas.openxmlformats.org/officeDocument/2006/relationships" xmlns:p="http://schemas.openxmlformats.org/presentationml/2006/main">
  <p:tag name="AS_UNIQUEID" val="305"/>
</p:tagLst>
</file>

<file path=ppt/tags/tag109.xml><?xml version="1.0" encoding="utf-8"?>
<p:tagLst xmlns:a="http://schemas.openxmlformats.org/drawingml/2006/main" xmlns:r="http://schemas.openxmlformats.org/officeDocument/2006/relationships" xmlns:p="http://schemas.openxmlformats.org/presentationml/2006/main">
  <p:tag name="AS_UNIQUEID" val="319"/>
</p:tagLst>
</file>

<file path=ppt/tags/tag11.xml><?xml version="1.0" encoding="utf-8"?>
<p:tagLst xmlns:a="http://schemas.openxmlformats.org/drawingml/2006/main" xmlns:r="http://schemas.openxmlformats.org/officeDocument/2006/relationships" xmlns:p="http://schemas.openxmlformats.org/presentationml/2006/main">
  <p:tag name="AS_UNIQUEID" val="178"/>
</p:tagLst>
</file>

<file path=ppt/tags/tag110.xml><?xml version="1.0" encoding="utf-8"?>
<p:tagLst xmlns:a="http://schemas.openxmlformats.org/drawingml/2006/main" xmlns:r="http://schemas.openxmlformats.org/officeDocument/2006/relationships" xmlns:p="http://schemas.openxmlformats.org/presentationml/2006/main">
  <p:tag name="AS_UNIQUEID" val="332"/>
</p:tagLst>
</file>

<file path=ppt/tags/tag111.xml><?xml version="1.0" encoding="utf-8"?>
<p:tagLst xmlns:a="http://schemas.openxmlformats.org/drawingml/2006/main" xmlns:r="http://schemas.openxmlformats.org/officeDocument/2006/relationships" xmlns:p="http://schemas.openxmlformats.org/presentationml/2006/main">
  <p:tag name="AS_UNIQUEID" val="333"/>
</p:tagLst>
</file>

<file path=ppt/tags/tag112.xml><?xml version="1.0" encoding="utf-8"?>
<p:tagLst xmlns:a="http://schemas.openxmlformats.org/drawingml/2006/main" xmlns:r="http://schemas.openxmlformats.org/officeDocument/2006/relationships" xmlns:p="http://schemas.openxmlformats.org/presentationml/2006/main">
  <p:tag name="AS_UNIQUEID" val="320"/>
</p:tagLst>
</file>

<file path=ppt/tags/tag113.xml><?xml version="1.0" encoding="utf-8"?>
<p:tagLst xmlns:a="http://schemas.openxmlformats.org/drawingml/2006/main" xmlns:r="http://schemas.openxmlformats.org/officeDocument/2006/relationships" xmlns:p="http://schemas.openxmlformats.org/presentationml/2006/main">
  <p:tag name="AS_UNIQUEID" val="323"/>
</p:tagLst>
</file>

<file path=ppt/tags/tag114.xml><?xml version="1.0" encoding="utf-8"?>
<p:tagLst xmlns:a="http://schemas.openxmlformats.org/drawingml/2006/main" xmlns:r="http://schemas.openxmlformats.org/officeDocument/2006/relationships" xmlns:p="http://schemas.openxmlformats.org/presentationml/2006/main">
  <p:tag name="AS_UNIQUEID" val="324"/>
</p:tagLst>
</file>

<file path=ppt/tags/tag115.xml><?xml version="1.0" encoding="utf-8"?>
<p:tagLst xmlns:a="http://schemas.openxmlformats.org/drawingml/2006/main" xmlns:r="http://schemas.openxmlformats.org/officeDocument/2006/relationships" xmlns:p="http://schemas.openxmlformats.org/presentationml/2006/main">
  <p:tag name="AS_UNIQUEID" val="325"/>
</p:tagLst>
</file>

<file path=ppt/tags/tag116.xml><?xml version="1.0" encoding="utf-8"?>
<p:tagLst xmlns:a="http://schemas.openxmlformats.org/drawingml/2006/main" xmlns:r="http://schemas.openxmlformats.org/officeDocument/2006/relationships" xmlns:p="http://schemas.openxmlformats.org/presentationml/2006/main">
  <p:tag name="AS_UNIQUEID" val="326"/>
</p:tagLst>
</file>

<file path=ppt/tags/tag117.xml><?xml version="1.0" encoding="utf-8"?>
<p:tagLst xmlns:a="http://schemas.openxmlformats.org/drawingml/2006/main" xmlns:r="http://schemas.openxmlformats.org/officeDocument/2006/relationships" xmlns:p="http://schemas.openxmlformats.org/presentationml/2006/main">
  <p:tag name="AS_UNIQUEID" val="327"/>
</p:tagLst>
</file>

<file path=ppt/tags/tag118.xml><?xml version="1.0" encoding="utf-8"?>
<p:tagLst xmlns:a="http://schemas.openxmlformats.org/drawingml/2006/main" xmlns:r="http://schemas.openxmlformats.org/officeDocument/2006/relationships" xmlns:p="http://schemas.openxmlformats.org/presentationml/2006/main">
  <p:tag name="AS_UNIQUEID" val="328"/>
</p:tagLst>
</file>

<file path=ppt/tags/tag119.xml><?xml version="1.0" encoding="utf-8"?>
<p:tagLst xmlns:a="http://schemas.openxmlformats.org/drawingml/2006/main" xmlns:r="http://schemas.openxmlformats.org/officeDocument/2006/relationships" xmlns:p="http://schemas.openxmlformats.org/presentationml/2006/main">
  <p:tag name="AS_UNIQUEID" val="329"/>
</p:tagLst>
</file>

<file path=ppt/tags/tag12.xml><?xml version="1.0" encoding="utf-8"?>
<p:tagLst xmlns:a="http://schemas.openxmlformats.org/drawingml/2006/main" xmlns:r="http://schemas.openxmlformats.org/officeDocument/2006/relationships" xmlns:p="http://schemas.openxmlformats.org/presentationml/2006/main">
  <p:tag name="AS_UNIQUEID" val="179"/>
</p:tagLst>
</file>

<file path=ppt/tags/tag120.xml><?xml version="1.0" encoding="utf-8"?>
<p:tagLst xmlns:a="http://schemas.openxmlformats.org/drawingml/2006/main" xmlns:r="http://schemas.openxmlformats.org/officeDocument/2006/relationships" xmlns:p="http://schemas.openxmlformats.org/presentationml/2006/main">
  <p:tag name="AS_UNIQUEID" val="330"/>
</p:tagLst>
</file>

<file path=ppt/tags/tag121.xml><?xml version="1.0" encoding="utf-8"?>
<p:tagLst xmlns:a="http://schemas.openxmlformats.org/drawingml/2006/main" xmlns:r="http://schemas.openxmlformats.org/officeDocument/2006/relationships" xmlns:p="http://schemas.openxmlformats.org/presentationml/2006/main">
  <p:tag name="AS_UNIQUEID" val="331"/>
</p:tagLst>
</file>

<file path=ppt/tags/tag122.xml><?xml version="1.0" encoding="utf-8"?>
<p:tagLst xmlns:a="http://schemas.openxmlformats.org/drawingml/2006/main" xmlns:r="http://schemas.openxmlformats.org/officeDocument/2006/relationships" xmlns:p="http://schemas.openxmlformats.org/presentationml/2006/main">
  <p:tag name="AS_UNIQUEID" val="321"/>
</p:tagLst>
</file>

<file path=ppt/tags/tag123.xml><?xml version="1.0" encoding="utf-8"?>
<p:tagLst xmlns:a="http://schemas.openxmlformats.org/drawingml/2006/main" xmlns:r="http://schemas.openxmlformats.org/officeDocument/2006/relationships" xmlns:p="http://schemas.openxmlformats.org/presentationml/2006/main">
  <p:tag name="AS_UNIQUEID" val="322"/>
</p:tagLst>
</file>

<file path=ppt/tags/tag124.xml><?xml version="1.0" encoding="utf-8"?>
<p:tagLst xmlns:a="http://schemas.openxmlformats.org/drawingml/2006/main" xmlns:r="http://schemas.openxmlformats.org/officeDocument/2006/relationships" xmlns:p="http://schemas.openxmlformats.org/presentationml/2006/main">
  <p:tag name="AS_UNIQUEID" val="306"/>
</p:tagLst>
</file>

<file path=ppt/tags/tag125.xml><?xml version="1.0" encoding="utf-8"?>
<p:tagLst xmlns:a="http://schemas.openxmlformats.org/drawingml/2006/main" xmlns:r="http://schemas.openxmlformats.org/officeDocument/2006/relationships" xmlns:p="http://schemas.openxmlformats.org/presentationml/2006/main">
  <p:tag name="AS_UNIQUEID" val="310"/>
</p:tagLst>
</file>

<file path=ppt/tags/tag126.xml><?xml version="1.0" encoding="utf-8"?>
<p:tagLst xmlns:a="http://schemas.openxmlformats.org/drawingml/2006/main" xmlns:r="http://schemas.openxmlformats.org/officeDocument/2006/relationships" xmlns:p="http://schemas.openxmlformats.org/presentationml/2006/main">
  <p:tag name="AS_UNIQUEID" val="311"/>
</p:tagLst>
</file>

<file path=ppt/tags/tag127.xml><?xml version="1.0" encoding="utf-8"?>
<p:tagLst xmlns:a="http://schemas.openxmlformats.org/drawingml/2006/main" xmlns:r="http://schemas.openxmlformats.org/officeDocument/2006/relationships" xmlns:p="http://schemas.openxmlformats.org/presentationml/2006/main">
  <p:tag name="AS_UNIQUEID" val="312"/>
</p:tagLst>
</file>

<file path=ppt/tags/tag128.xml><?xml version="1.0" encoding="utf-8"?>
<p:tagLst xmlns:a="http://schemas.openxmlformats.org/drawingml/2006/main" xmlns:r="http://schemas.openxmlformats.org/officeDocument/2006/relationships" xmlns:p="http://schemas.openxmlformats.org/presentationml/2006/main">
  <p:tag name="AS_UNIQUEID" val="313"/>
</p:tagLst>
</file>

<file path=ppt/tags/tag129.xml><?xml version="1.0" encoding="utf-8"?>
<p:tagLst xmlns:a="http://schemas.openxmlformats.org/drawingml/2006/main" xmlns:r="http://schemas.openxmlformats.org/officeDocument/2006/relationships" xmlns:p="http://schemas.openxmlformats.org/presentationml/2006/main">
  <p:tag name="AS_UNIQUEID" val="314"/>
</p:tagLst>
</file>

<file path=ppt/tags/tag13.xml><?xml version="1.0" encoding="utf-8"?>
<p:tagLst xmlns:a="http://schemas.openxmlformats.org/drawingml/2006/main" xmlns:r="http://schemas.openxmlformats.org/officeDocument/2006/relationships" xmlns:p="http://schemas.openxmlformats.org/presentationml/2006/main">
  <p:tag name="AS_UNIQUEID" val="180"/>
</p:tagLst>
</file>

<file path=ppt/tags/tag130.xml><?xml version="1.0" encoding="utf-8"?>
<p:tagLst xmlns:a="http://schemas.openxmlformats.org/drawingml/2006/main" xmlns:r="http://schemas.openxmlformats.org/officeDocument/2006/relationships" xmlns:p="http://schemas.openxmlformats.org/presentationml/2006/main">
  <p:tag name="AS_UNIQUEID" val="315"/>
</p:tagLst>
</file>

<file path=ppt/tags/tag131.xml><?xml version="1.0" encoding="utf-8"?>
<p:tagLst xmlns:a="http://schemas.openxmlformats.org/drawingml/2006/main" xmlns:r="http://schemas.openxmlformats.org/officeDocument/2006/relationships" xmlns:p="http://schemas.openxmlformats.org/presentationml/2006/main">
  <p:tag name="AS_UNIQUEID" val="316"/>
</p:tagLst>
</file>

<file path=ppt/tags/tag132.xml><?xml version="1.0" encoding="utf-8"?>
<p:tagLst xmlns:a="http://schemas.openxmlformats.org/drawingml/2006/main" xmlns:r="http://schemas.openxmlformats.org/officeDocument/2006/relationships" xmlns:p="http://schemas.openxmlformats.org/presentationml/2006/main">
  <p:tag name="AS_UNIQUEID" val="317"/>
</p:tagLst>
</file>

<file path=ppt/tags/tag133.xml><?xml version="1.0" encoding="utf-8"?>
<p:tagLst xmlns:a="http://schemas.openxmlformats.org/drawingml/2006/main" xmlns:r="http://schemas.openxmlformats.org/officeDocument/2006/relationships" xmlns:p="http://schemas.openxmlformats.org/presentationml/2006/main">
  <p:tag name="AS_UNIQUEID" val="318"/>
</p:tagLst>
</file>

<file path=ppt/tags/tag134.xml><?xml version="1.0" encoding="utf-8"?>
<p:tagLst xmlns:a="http://schemas.openxmlformats.org/drawingml/2006/main" xmlns:r="http://schemas.openxmlformats.org/officeDocument/2006/relationships" xmlns:p="http://schemas.openxmlformats.org/presentationml/2006/main">
  <p:tag name="AS_UNIQUEID" val="307"/>
</p:tagLst>
</file>

<file path=ppt/tags/tag135.xml><?xml version="1.0" encoding="utf-8"?>
<p:tagLst xmlns:a="http://schemas.openxmlformats.org/drawingml/2006/main" xmlns:r="http://schemas.openxmlformats.org/officeDocument/2006/relationships" xmlns:p="http://schemas.openxmlformats.org/presentationml/2006/main">
  <p:tag name="AS_UNIQUEID" val="308"/>
</p:tagLst>
</file>

<file path=ppt/tags/tag136.xml><?xml version="1.0" encoding="utf-8"?>
<p:tagLst xmlns:a="http://schemas.openxmlformats.org/drawingml/2006/main" xmlns:r="http://schemas.openxmlformats.org/officeDocument/2006/relationships" xmlns:p="http://schemas.openxmlformats.org/presentationml/2006/main">
  <p:tag name="AS_UNIQUEID" val="309"/>
</p:tagLst>
</file>

<file path=ppt/tags/tag137.xml><?xml version="1.0" encoding="utf-8"?>
<p:tagLst xmlns:a="http://schemas.openxmlformats.org/drawingml/2006/main" xmlns:r="http://schemas.openxmlformats.org/officeDocument/2006/relationships" xmlns:p="http://schemas.openxmlformats.org/presentationml/2006/main">
  <p:tag name="AS_UNIQUEID" val="303"/>
</p:tagLst>
</file>

<file path=ppt/tags/tag138.xml><?xml version="1.0" encoding="utf-8"?>
<p:tagLst xmlns:a="http://schemas.openxmlformats.org/drawingml/2006/main" xmlns:r="http://schemas.openxmlformats.org/officeDocument/2006/relationships" xmlns:p="http://schemas.openxmlformats.org/presentationml/2006/main">
  <p:tag name="AS_UNIQUEID" val="337"/>
</p:tagLst>
</file>

<file path=ppt/tags/tag139.xml><?xml version="1.0" encoding="utf-8"?>
<p:tagLst xmlns:a="http://schemas.openxmlformats.org/drawingml/2006/main" xmlns:r="http://schemas.openxmlformats.org/officeDocument/2006/relationships" xmlns:p="http://schemas.openxmlformats.org/presentationml/2006/main">
  <p:tag name="AS_UNIQUEID" val="352"/>
</p:tagLst>
</file>

<file path=ppt/tags/tag14.xml><?xml version="1.0" encoding="utf-8"?>
<p:tagLst xmlns:a="http://schemas.openxmlformats.org/drawingml/2006/main" xmlns:r="http://schemas.openxmlformats.org/officeDocument/2006/relationships" xmlns:p="http://schemas.openxmlformats.org/presentationml/2006/main">
  <p:tag name="AS_UNIQUEID" val="176"/>
</p:tagLst>
</file>

<file path=ppt/tags/tag140.xml><?xml version="1.0" encoding="utf-8"?>
<p:tagLst xmlns:a="http://schemas.openxmlformats.org/drawingml/2006/main" xmlns:r="http://schemas.openxmlformats.org/officeDocument/2006/relationships" xmlns:p="http://schemas.openxmlformats.org/presentationml/2006/main">
  <p:tag name="AS_UNIQUEID" val="365"/>
</p:tagLst>
</file>

<file path=ppt/tags/tag141.xml><?xml version="1.0" encoding="utf-8"?>
<p:tagLst xmlns:a="http://schemas.openxmlformats.org/drawingml/2006/main" xmlns:r="http://schemas.openxmlformats.org/officeDocument/2006/relationships" xmlns:p="http://schemas.openxmlformats.org/presentationml/2006/main">
  <p:tag name="AS_UNIQUEID" val="366"/>
</p:tagLst>
</file>

<file path=ppt/tags/tag142.xml><?xml version="1.0" encoding="utf-8"?>
<p:tagLst xmlns:a="http://schemas.openxmlformats.org/drawingml/2006/main" xmlns:r="http://schemas.openxmlformats.org/officeDocument/2006/relationships" xmlns:p="http://schemas.openxmlformats.org/presentationml/2006/main">
  <p:tag name="AS_UNIQUEID" val="353"/>
</p:tagLst>
</file>

<file path=ppt/tags/tag143.xml><?xml version="1.0" encoding="utf-8"?>
<p:tagLst xmlns:a="http://schemas.openxmlformats.org/drawingml/2006/main" xmlns:r="http://schemas.openxmlformats.org/officeDocument/2006/relationships" xmlns:p="http://schemas.openxmlformats.org/presentationml/2006/main">
  <p:tag name="AS_UNIQUEID" val="354"/>
</p:tagLst>
</file>

<file path=ppt/tags/tag144.xml><?xml version="1.0" encoding="utf-8"?>
<p:tagLst xmlns:a="http://schemas.openxmlformats.org/drawingml/2006/main" xmlns:r="http://schemas.openxmlformats.org/officeDocument/2006/relationships" xmlns:p="http://schemas.openxmlformats.org/presentationml/2006/main">
  <p:tag name="AS_UNIQUEID" val="355"/>
</p:tagLst>
</file>

<file path=ppt/tags/tag145.xml><?xml version="1.0" encoding="utf-8"?>
<p:tagLst xmlns:a="http://schemas.openxmlformats.org/drawingml/2006/main" xmlns:r="http://schemas.openxmlformats.org/officeDocument/2006/relationships" xmlns:p="http://schemas.openxmlformats.org/presentationml/2006/main">
  <p:tag name="AS_UNIQUEID" val="356"/>
</p:tagLst>
</file>

<file path=ppt/tags/tag146.xml><?xml version="1.0" encoding="utf-8"?>
<p:tagLst xmlns:a="http://schemas.openxmlformats.org/drawingml/2006/main" xmlns:r="http://schemas.openxmlformats.org/officeDocument/2006/relationships" xmlns:p="http://schemas.openxmlformats.org/presentationml/2006/main">
  <p:tag name="AS_UNIQUEID" val="357"/>
</p:tagLst>
</file>

<file path=ppt/tags/tag147.xml><?xml version="1.0" encoding="utf-8"?>
<p:tagLst xmlns:a="http://schemas.openxmlformats.org/drawingml/2006/main" xmlns:r="http://schemas.openxmlformats.org/officeDocument/2006/relationships" xmlns:p="http://schemas.openxmlformats.org/presentationml/2006/main">
  <p:tag name="AS_UNIQUEID" val="358"/>
</p:tagLst>
</file>

<file path=ppt/tags/tag148.xml><?xml version="1.0" encoding="utf-8"?>
<p:tagLst xmlns:a="http://schemas.openxmlformats.org/drawingml/2006/main" xmlns:r="http://schemas.openxmlformats.org/officeDocument/2006/relationships" xmlns:p="http://schemas.openxmlformats.org/presentationml/2006/main">
  <p:tag name="AS_UNIQUEID" val="359"/>
</p:tagLst>
</file>

<file path=ppt/tags/tag149.xml><?xml version="1.0" encoding="utf-8"?>
<p:tagLst xmlns:a="http://schemas.openxmlformats.org/drawingml/2006/main" xmlns:r="http://schemas.openxmlformats.org/officeDocument/2006/relationships" xmlns:p="http://schemas.openxmlformats.org/presentationml/2006/main">
  <p:tag name="AS_UNIQUEID" val="360"/>
</p:tagLst>
</file>

<file path=ppt/tags/tag15.xml><?xml version="1.0" encoding="utf-8"?>
<p:tagLst xmlns:a="http://schemas.openxmlformats.org/drawingml/2006/main" xmlns:r="http://schemas.openxmlformats.org/officeDocument/2006/relationships" xmlns:p="http://schemas.openxmlformats.org/presentationml/2006/main">
  <p:tag name="AS_UNIQUEID" val="177"/>
</p:tagLst>
</file>

<file path=ppt/tags/tag150.xml><?xml version="1.0" encoding="utf-8"?>
<p:tagLst xmlns:a="http://schemas.openxmlformats.org/drawingml/2006/main" xmlns:r="http://schemas.openxmlformats.org/officeDocument/2006/relationships" xmlns:p="http://schemas.openxmlformats.org/presentationml/2006/main">
  <p:tag name="AS_UNIQUEID" val="361"/>
</p:tagLst>
</file>

<file path=ppt/tags/tag151.xml><?xml version="1.0" encoding="utf-8"?>
<p:tagLst xmlns:a="http://schemas.openxmlformats.org/drawingml/2006/main" xmlns:r="http://schemas.openxmlformats.org/officeDocument/2006/relationships" xmlns:p="http://schemas.openxmlformats.org/presentationml/2006/main">
  <p:tag name="AS_UNIQUEID" val="362"/>
</p:tagLst>
</file>

<file path=ppt/tags/tag152.xml><?xml version="1.0" encoding="utf-8"?>
<p:tagLst xmlns:a="http://schemas.openxmlformats.org/drawingml/2006/main" xmlns:r="http://schemas.openxmlformats.org/officeDocument/2006/relationships" xmlns:p="http://schemas.openxmlformats.org/presentationml/2006/main">
  <p:tag name="AS_UNIQUEID" val="363"/>
</p:tagLst>
</file>

<file path=ppt/tags/tag153.xml><?xml version="1.0" encoding="utf-8"?>
<p:tagLst xmlns:a="http://schemas.openxmlformats.org/drawingml/2006/main" xmlns:r="http://schemas.openxmlformats.org/officeDocument/2006/relationships" xmlns:p="http://schemas.openxmlformats.org/presentationml/2006/main">
  <p:tag name="AS_UNIQUEID" val="364"/>
</p:tagLst>
</file>

<file path=ppt/tags/tag154.xml><?xml version="1.0" encoding="utf-8"?>
<p:tagLst xmlns:a="http://schemas.openxmlformats.org/drawingml/2006/main" xmlns:r="http://schemas.openxmlformats.org/officeDocument/2006/relationships" xmlns:p="http://schemas.openxmlformats.org/presentationml/2006/main">
  <p:tag name="AS_UNIQUEID" val="338"/>
</p:tagLst>
</file>

<file path=ppt/tags/tag155.xml><?xml version="1.0" encoding="utf-8"?>
<p:tagLst xmlns:a="http://schemas.openxmlformats.org/drawingml/2006/main" xmlns:r="http://schemas.openxmlformats.org/officeDocument/2006/relationships" xmlns:p="http://schemas.openxmlformats.org/presentationml/2006/main">
  <p:tag name="AS_UNIQUEID" val="339"/>
</p:tagLst>
</file>

<file path=ppt/tags/tag156.xml><?xml version="1.0" encoding="utf-8"?>
<p:tagLst xmlns:a="http://schemas.openxmlformats.org/drawingml/2006/main" xmlns:r="http://schemas.openxmlformats.org/officeDocument/2006/relationships" xmlns:p="http://schemas.openxmlformats.org/presentationml/2006/main">
  <p:tag name="AS_UNIQUEID" val="340"/>
</p:tagLst>
</file>

<file path=ppt/tags/tag157.xml><?xml version="1.0" encoding="utf-8"?>
<p:tagLst xmlns:a="http://schemas.openxmlformats.org/drawingml/2006/main" xmlns:r="http://schemas.openxmlformats.org/officeDocument/2006/relationships" xmlns:p="http://schemas.openxmlformats.org/presentationml/2006/main">
  <p:tag name="AS_UNIQUEID" val="343"/>
</p:tagLst>
</file>

<file path=ppt/tags/tag158.xml><?xml version="1.0" encoding="utf-8"?>
<p:tagLst xmlns:a="http://schemas.openxmlformats.org/drawingml/2006/main" xmlns:r="http://schemas.openxmlformats.org/officeDocument/2006/relationships" xmlns:p="http://schemas.openxmlformats.org/presentationml/2006/main">
  <p:tag name="AS_UNIQUEID" val="344"/>
</p:tagLst>
</file>

<file path=ppt/tags/tag159.xml><?xml version="1.0" encoding="utf-8"?>
<p:tagLst xmlns:a="http://schemas.openxmlformats.org/drawingml/2006/main" xmlns:r="http://schemas.openxmlformats.org/officeDocument/2006/relationships" xmlns:p="http://schemas.openxmlformats.org/presentationml/2006/main">
  <p:tag name="AS_UNIQUEID" val="345"/>
</p:tagLst>
</file>

<file path=ppt/tags/tag16.xml><?xml version="1.0" encoding="utf-8"?>
<p:tagLst xmlns:a="http://schemas.openxmlformats.org/drawingml/2006/main" xmlns:r="http://schemas.openxmlformats.org/officeDocument/2006/relationships" xmlns:p="http://schemas.openxmlformats.org/presentationml/2006/main">
  <p:tag name="AS_UNIQUEID" val="173"/>
</p:tagLst>
</file>

<file path=ppt/tags/tag160.xml><?xml version="1.0" encoding="utf-8"?>
<p:tagLst xmlns:a="http://schemas.openxmlformats.org/drawingml/2006/main" xmlns:r="http://schemas.openxmlformats.org/officeDocument/2006/relationships" xmlns:p="http://schemas.openxmlformats.org/presentationml/2006/main">
  <p:tag name="AS_UNIQUEID" val="346"/>
</p:tagLst>
</file>

<file path=ppt/tags/tag161.xml><?xml version="1.0" encoding="utf-8"?>
<p:tagLst xmlns:a="http://schemas.openxmlformats.org/drawingml/2006/main" xmlns:r="http://schemas.openxmlformats.org/officeDocument/2006/relationships" xmlns:p="http://schemas.openxmlformats.org/presentationml/2006/main">
  <p:tag name="AS_UNIQUEID" val="347"/>
</p:tagLst>
</file>

<file path=ppt/tags/tag162.xml><?xml version="1.0" encoding="utf-8"?>
<p:tagLst xmlns:a="http://schemas.openxmlformats.org/drawingml/2006/main" xmlns:r="http://schemas.openxmlformats.org/officeDocument/2006/relationships" xmlns:p="http://schemas.openxmlformats.org/presentationml/2006/main">
  <p:tag name="AS_UNIQUEID" val="348"/>
</p:tagLst>
</file>

<file path=ppt/tags/tag163.xml><?xml version="1.0" encoding="utf-8"?>
<p:tagLst xmlns:a="http://schemas.openxmlformats.org/drawingml/2006/main" xmlns:r="http://schemas.openxmlformats.org/officeDocument/2006/relationships" xmlns:p="http://schemas.openxmlformats.org/presentationml/2006/main">
  <p:tag name="AS_UNIQUEID" val="349"/>
</p:tagLst>
</file>

<file path=ppt/tags/tag164.xml><?xml version="1.0" encoding="utf-8"?>
<p:tagLst xmlns:a="http://schemas.openxmlformats.org/drawingml/2006/main" xmlns:r="http://schemas.openxmlformats.org/officeDocument/2006/relationships" xmlns:p="http://schemas.openxmlformats.org/presentationml/2006/main">
  <p:tag name="AS_UNIQUEID" val="350"/>
</p:tagLst>
</file>

<file path=ppt/tags/tag165.xml><?xml version="1.0" encoding="utf-8"?>
<p:tagLst xmlns:a="http://schemas.openxmlformats.org/drawingml/2006/main" xmlns:r="http://schemas.openxmlformats.org/officeDocument/2006/relationships" xmlns:p="http://schemas.openxmlformats.org/presentationml/2006/main">
  <p:tag name="AS_UNIQUEID" val="351"/>
</p:tagLst>
</file>

<file path=ppt/tags/tag166.xml><?xml version="1.0" encoding="utf-8"?>
<p:tagLst xmlns:a="http://schemas.openxmlformats.org/drawingml/2006/main" xmlns:r="http://schemas.openxmlformats.org/officeDocument/2006/relationships" xmlns:p="http://schemas.openxmlformats.org/presentationml/2006/main">
  <p:tag name="AS_UNIQUEID" val="341"/>
</p:tagLst>
</file>

<file path=ppt/tags/tag167.xml><?xml version="1.0" encoding="utf-8"?>
<p:tagLst xmlns:a="http://schemas.openxmlformats.org/drawingml/2006/main" xmlns:r="http://schemas.openxmlformats.org/officeDocument/2006/relationships" xmlns:p="http://schemas.openxmlformats.org/presentationml/2006/main">
  <p:tag name="AS_UNIQUEID" val="342"/>
</p:tagLst>
</file>

<file path=ppt/tags/tag168.xml><?xml version="1.0" encoding="utf-8"?>
<p:tagLst xmlns:a="http://schemas.openxmlformats.org/drawingml/2006/main" xmlns:r="http://schemas.openxmlformats.org/officeDocument/2006/relationships" xmlns:p="http://schemas.openxmlformats.org/presentationml/2006/main">
  <p:tag name="AS_UNIQUEID" val="335"/>
</p:tagLst>
</file>

<file path=ppt/tags/tag169.xml><?xml version="1.0" encoding="utf-8"?>
<p:tagLst xmlns:a="http://schemas.openxmlformats.org/drawingml/2006/main" xmlns:r="http://schemas.openxmlformats.org/officeDocument/2006/relationships" xmlns:p="http://schemas.openxmlformats.org/presentationml/2006/main">
  <p:tag name="AS_UNIQUEID" val="388"/>
</p:tagLst>
</file>

<file path=ppt/tags/tag17.xml><?xml version="1.0" encoding="utf-8"?>
<p:tagLst xmlns:a="http://schemas.openxmlformats.org/drawingml/2006/main" xmlns:r="http://schemas.openxmlformats.org/officeDocument/2006/relationships" xmlns:p="http://schemas.openxmlformats.org/presentationml/2006/main">
  <p:tag name="AS_UNIQUEID" val="174"/>
</p:tagLst>
</file>

<file path=ppt/tags/tag170.xml><?xml version="1.0" encoding="utf-8"?>
<p:tagLst xmlns:a="http://schemas.openxmlformats.org/drawingml/2006/main" xmlns:r="http://schemas.openxmlformats.org/officeDocument/2006/relationships" xmlns:p="http://schemas.openxmlformats.org/presentationml/2006/main">
  <p:tag name="AS_UNIQUEID" val="389"/>
</p:tagLst>
</file>

<file path=ppt/tags/tag171.xml><?xml version="1.0" encoding="utf-8"?>
<p:tagLst xmlns:a="http://schemas.openxmlformats.org/drawingml/2006/main" xmlns:r="http://schemas.openxmlformats.org/officeDocument/2006/relationships" xmlns:p="http://schemas.openxmlformats.org/presentationml/2006/main">
  <p:tag name="AS_UNIQUEID" val="390"/>
</p:tagLst>
</file>

<file path=ppt/tags/tag172.xml><?xml version="1.0" encoding="utf-8"?>
<p:tagLst xmlns:a="http://schemas.openxmlformats.org/drawingml/2006/main" xmlns:r="http://schemas.openxmlformats.org/officeDocument/2006/relationships" xmlns:p="http://schemas.openxmlformats.org/presentationml/2006/main">
  <p:tag name="AS_UNIQUEID" val="391"/>
</p:tagLst>
</file>

<file path=ppt/tags/tag173.xml><?xml version="1.0" encoding="utf-8"?>
<p:tagLst xmlns:a="http://schemas.openxmlformats.org/drawingml/2006/main" xmlns:r="http://schemas.openxmlformats.org/officeDocument/2006/relationships" xmlns:p="http://schemas.openxmlformats.org/presentationml/2006/main">
  <p:tag name="AS_UNIQUEID" val="392"/>
</p:tagLst>
</file>

<file path=ppt/tags/tag174.xml><?xml version="1.0" encoding="utf-8"?>
<p:tagLst xmlns:a="http://schemas.openxmlformats.org/drawingml/2006/main" xmlns:r="http://schemas.openxmlformats.org/officeDocument/2006/relationships" xmlns:p="http://schemas.openxmlformats.org/presentationml/2006/main">
  <p:tag name="AS_UNIQUEID" val="393"/>
</p:tagLst>
</file>

<file path=ppt/tags/tag175.xml><?xml version="1.0" encoding="utf-8"?>
<p:tagLst xmlns:a="http://schemas.openxmlformats.org/drawingml/2006/main" xmlns:r="http://schemas.openxmlformats.org/officeDocument/2006/relationships" xmlns:p="http://schemas.openxmlformats.org/presentationml/2006/main">
  <p:tag name="AS_UNIQUEID" val="385"/>
</p:tagLst>
</file>

<file path=ppt/tags/tag176.xml><?xml version="1.0" encoding="utf-8"?>
<p:tagLst xmlns:a="http://schemas.openxmlformats.org/drawingml/2006/main" xmlns:r="http://schemas.openxmlformats.org/officeDocument/2006/relationships" xmlns:p="http://schemas.openxmlformats.org/presentationml/2006/main">
  <p:tag name="AS_UNIQUEID" val="386"/>
</p:tagLst>
</file>

<file path=ppt/tags/tag177.xml><?xml version="1.0" encoding="utf-8"?>
<p:tagLst xmlns:a="http://schemas.openxmlformats.org/drawingml/2006/main" xmlns:r="http://schemas.openxmlformats.org/officeDocument/2006/relationships" xmlns:p="http://schemas.openxmlformats.org/presentationml/2006/main">
  <p:tag name="AS_UNIQUEID" val="399"/>
</p:tagLst>
</file>

<file path=ppt/tags/tag178.xml><?xml version="1.0" encoding="utf-8"?>
<p:tagLst xmlns:a="http://schemas.openxmlformats.org/drawingml/2006/main" xmlns:r="http://schemas.openxmlformats.org/officeDocument/2006/relationships" xmlns:p="http://schemas.openxmlformats.org/presentationml/2006/main">
  <p:tag name="AS_UNIQUEID" val="400"/>
</p:tagLst>
</file>

<file path=ppt/tags/tag179.xml><?xml version="1.0" encoding="utf-8"?>
<p:tagLst xmlns:a="http://schemas.openxmlformats.org/drawingml/2006/main" xmlns:r="http://schemas.openxmlformats.org/officeDocument/2006/relationships" xmlns:p="http://schemas.openxmlformats.org/presentationml/2006/main">
  <p:tag name="AS_UNIQUEID" val="401"/>
</p:tagLst>
</file>

<file path=ppt/tags/tag18.xml><?xml version="1.0" encoding="utf-8"?>
<p:tagLst xmlns:a="http://schemas.openxmlformats.org/drawingml/2006/main" xmlns:r="http://schemas.openxmlformats.org/officeDocument/2006/relationships" xmlns:p="http://schemas.openxmlformats.org/presentationml/2006/main">
  <p:tag name="AS_UNIQUEID" val="163"/>
</p:tagLst>
</file>

<file path=ppt/tags/tag180.xml><?xml version="1.0" encoding="utf-8"?>
<p:tagLst xmlns:a="http://schemas.openxmlformats.org/drawingml/2006/main" xmlns:r="http://schemas.openxmlformats.org/officeDocument/2006/relationships" xmlns:p="http://schemas.openxmlformats.org/presentationml/2006/main">
  <p:tag name="AS_UNIQUEID" val="402"/>
</p:tagLst>
</file>

<file path=ppt/tags/tag181.xml><?xml version="1.0" encoding="utf-8"?>
<p:tagLst xmlns:a="http://schemas.openxmlformats.org/drawingml/2006/main" xmlns:r="http://schemas.openxmlformats.org/officeDocument/2006/relationships" xmlns:p="http://schemas.openxmlformats.org/presentationml/2006/main">
  <p:tag name="AS_UNIQUEID" val="403"/>
</p:tagLst>
</file>

<file path=ppt/tags/tag182.xml><?xml version="1.0" encoding="utf-8"?>
<p:tagLst xmlns:a="http://schemas.openxmlformats.org/drawingml/2006/main" xmlns:r="http://schemas.openxmlformats.org/officeDocument/2006/relationships" xmlns:p="http://schemas.openxmlformats.org/presentationml/2006/main">
  <p:tag name="AS_UNIQUEID" val="404"/>
</p:tagLst>
</file>

<file path=ppt/tags/tag183.xml><?xml version="1.0" encoding="utf-8"?>
<p:tagLst xmlns:a="http://schemas.openxmlformats.org/drawingml/2006/main" xmlns:r="http://schemas.openxmlformats.org/officeDocument/2006/relationships" xmlns:p="http://schemas.openxmlformats.org/presentationml/2006/main">
  <p:tag name="AS_UNIQUEID" val="395"/>
</p:tagLst>
</file>

<file path=ppt/tags/tag184.xml><?xml version="1.0" encoding="utf-8"?>
<p:tagLst xmlns:a="http://schemas.openxmlformats.org/drawingml/2006/main" xmlns:r="http://schemas.openxmlformats.org/officeDocument/2006/relationships" xmlns:p="http://schemas.openxmlformats.org/presentationml/2006/main">
  <p:tag name="AS_UNIQUEID" val="396"/>
</p:tagLst>
</file>

<file path=ppt/tags/tag185.xml><?xml version="1.0" encoding="utf-8"?>
<p:tagLst xmlns:a="http://schemas.openxmlformats.org/drawingml/2006/main" xmlns:r="http://schemas.openxmlformats.org/officeDocument/2006/relationships" xmlns:p="http://schemas.openxmlformats.org/presentationml/2006/main">
  <p:tag name="AS_UNIQUEID" val="397"/>
</p:tagLst>
</file>

<file path=ppt/tags/tag186.xml><?xml version="1.0" encoding="utf-8"?>
<p:tagLst xmlns:a="http://schemas.openxmlformats.org/drawingml/2006/main" xmlns:r="http://schemas.openxmlformats.org/officeDocument/2006/relationships" xmlns:p="http://schemas.openxmlformats.org/presentationml/2006/main">
  <p:tag name="AS_UNIQUEID" val="419"/>
</p:tagLst>
</file>

<file path=ppt/tags/tag187.xml><?xml version="1.0" encoding="utf-8"?>
<p:tagLst xmlns:a="http://schemas.openxmlformats.org/drawingml/2006/main" xmlns:r="http://schemas.openxmlformats.org/officeDocument/2006/relationships" xmlns:p="http://schemas.openxmlformats.org/presentationml/2006/main">
  <p:tag name="AS_UNIQUEID" val="420"/>
</p:tagLst>
</file>

<file path=ppt/tags/tag188.xml><?xml version="1.0" encoding="utf-8"?>
<p:tagLst xmlns:a="http://schemas.openxmlformats.org/drawingml/2006/main" xmlns:r="http://schemas.openxmlformats.org/officeDocument/2006/relationships" xmlns:p="http://schemas.openxmlformats.org/presentationml/2006/main">
  <p:tag name="AS_UNIQUEID" val="421"/>
</p:tagLst>
</file>

<file path=ppt/tags/tag189.xml><?xml version="1.0" encoding="utf-8"?>
<p:tagLst xmlns:a="http://schemas.openxmlformats.org/drawingml/2006/main" xmlns:r="http://schemas.openxmlformats.org/officeDocument/2006/relationships" xmlns:p="http://schemas.openxmlformats.org/presentationml/2006/main">
  <p:tag name="AS_UNIQUEID" val="422"/>
</p:tagLst>
</file>

<file path=ppt/tags/tag19.xml><?xml version="1.0" encoding="utf-8"?>
<p:tagLst xmlns:a="http://schemas.openxmlformats.org/drawingml/2006/main" xmlns:r="http://schemas.openxmlformats.org/officeDocument/2006/relationships" xmlns:p="http://schemas.openxmlformats.org/presentationml/2006/main">
  <p:tag name="AS_UNIQUEID" val="164"/>
</p:tagLst>
</file>

<file path=ppt/tags/tag190.xml><?xml version="1.0" encoding="utf-8"?>
<p:tagLst xmlns:a="http://schemas.openxmlformats.org/drawingml/2006/main" xmlns:r="http://schemas.openxmlformats.org/officeDocument/2006/relationships" xmlns:p="http://schemas.openxmlformats.org/presentationml/2006/main">
  <p:tag name="AS_UNIQUEID" val="423"/>
</p:tagLst>
</file>

<file path=ppt/tags/tag191.xml><?xml version="1.0" encoding="utf-8"?>
<p:tagLst xmlns:a="http://schemas.openxmlformats.org/drawingml/2006/main" xmlns:r="http://schemas.openxmlformats.org/officeDocument/2006/relationships" xmlns:p="http://schemas.openxmlformats.org/presentationml/2006/main">
  <p:tag name="AS_UNIQUEID" val="424"/>
</p:tagLst>
</file>

<file path=ppt/tags/tag192.xml><?xml version="1.0" encoding="utf-8"?>
<p:tagLst xmlns:a="http://schemas.openxmlformats.org/drawingml/2006/main" xmlns:r="http://schemas.openxmlformats.org/officeDocument/2006/relationships" xmlns:p="http://schemas.openxmlformats.org/presentationml/2006/main">
  <p:tag name="AS_UNIQUEID" val="417"/>
</p:tagLst>
</file>

<file path=ppt/tags/tag193.xml><?xml version="1.0" encoding="utf-8"?>
<p:tagLst xmlns:a="http://schemas.openxmlformats.org/drawingml/2006/main" xmlns:r="http://schemas.openxmlformats.org/officeDocument/2006/relationships" xmlns:p="http://schemas.openxmlformats.org/presentationml/2006/main">
  <p:tag name="AS_UNIQUEID" val="435"/>
</p:tagLst>
</file>

<file path=ppt/tags/tag194.xml><?xml version="1.0" encoding="utf-8"?>
<p:tagLst xmlns:a="http://schemas.openxmlformats.org/drawingml/2006/main" xmlns:r="http://schemas.openxmlformats.org/officeDocument/2006/relationships" xmlns:p="http://schemas.openxmlformats.org/presentationml/2006/main">
  <p:tag name="AS_UNIQUEID" val="436"/>
</p:tagLst>
</file>

<file path=ppt/tags/tag195.xml><?xml version="1.0" encoding="utf-8"?>
<p:tagLst xmlns:a="http://schemas.openxmlformats.org/drawingml/2006/main" xmlns:r="http://schemas.openxmlformats.org/officeDocument/2006/relationships" xmlns:p="http://schemas.openxmlformats.org/presentationml/2006/main">
  <p:tag name="AS_UNIQUEID" val="437"/>
</p:tagLst>
</file>

<file path=ppt/tags/tag196.xml><?xml version="1.0" encoding="utf-8"?>
<p:tagLst xmlns:a="http://schemas.openxmlformats.org/drawingml/2006/main" xmlns:r="http://schemas.openxmlformats.org/officeDocument/2006/relationships" xmlns:p="http://schemas.openxmlformats.org/presentationml/2006/main">
  <p:tag name="AS_UNIQUEID" val="440"/>
</p:tagLst>
</file>

<file path=ppt/tags/tag197.xml><?xml version="1.0" encoding="utf-8"?>
<p:tagLst xmlns:a="http://schemas.openxmlformats.org/drawingml/2006/main" xmlns:r="http://schemas.openxmlformats.org/officeDocument/2006/relationships" xmlns:p="http://schemas.openxmlformats.org/presentationml/2006/main">
  <p:tag name="AS_UNIQUEID" val="441"/>
</p:tagLst>
</file>

<file path=ppt/tags/tag198.xml><?xml version="1.0" encoding="utf-8"?>
<p:tagLst xmlns:a="http://schemas.openxmlformats.org/drawingml/2006/main" xmlns:r="http://schemas.openxmlformats.org/officeDocument/2006/relationships" xmlns:p="http://schemas.openxmlformats.org/presentationml/2006/main">
  <p:tag name="AS_UNIQUEID" val="442"/>
</p:tagLst>
</file>

<file path=ppt/tags/tag199.xml><?xml version="1.0" encoding="utf-8"?>
<p:tagLst xmlns:a="http://schemas.openxmlformats.org/drawingml/2006/main" xmlns:r="http://schemas.openxmlformats.org/officeDocument/2006/relationships" xmlns:p="http://schemas.openxmlformats.org/presentationml/2006/main">
  <p:tag name="AS_UNIQUEID" val="443"/>
</p:tagLst>
</file>

<file path=ppt/tags/tag2.xml><?xml version="1.0" encoding="utf-8"?>
<p:tagLst xmlns:a="http://schemas.openxmlformats.org/drawingml/2006/main" xmlns:r="http://schemas.openxmlformats.org/officeDocument/2006/relationships" xmlns:p="http://schemas.openxmlformats.org/presentationml/2006/main">
  <p:tag name="AS_UNIQUEID" val="162"/>
</p:tagLst>
</file>

<file path=ppt/tags/tag20.xml><?xml version="1.0" encoding="utf-8"?>
<p:tagLst xmlns:a="http://schemas.openxmlformats.org/drawingml/2006/main" xmlns:r="http://schemas.openxmlformats.org/officeDocument/2006/relationships" xmlns:p="http://schemas.openxmlformats.org/presentationml/2006/main">
  <p:tag name="AS_UNIQUEID" val="165"/>
</p:tagLst>
</file>

<file path=ppt/tags/tag200.xml><?xml version="1.0" encoding="utf-8"?>
<p:tagLst xmlns:a="http://schemas.openxmlformats.org/drawingml/2006/main" xmlns:r="http://schemas.openxmlformats.org/officeDocument/2006/relationships" xmlns:p="http://schemas.openxmlformats.org/presentationml/2006/main">
  <p:tag name="AS_UNIQUEID" val="444"/>
</p:tagLst>
</file>

<file path=ppt/tags/tag201.xml><?xml version="1.0" encoding="utf-8"?>
<p:tagLst xmlns:a="http://schemas.openxmlformats.org/drawingml/2006/main" xmlns:r="http://schemas.openxmlformats.org/officeDocument/2006/relationships" xmlns:p="http://schemas.openxmlformats.org/presentationml/2006/main">
  <p:tag name="AS_UNIQUEID" val="445"/>
</p:tagLst>
</file>

<file path=ppt/tags/tag202.xml><?xml version="1.0" encoding="utf-8"?>
<p:tagLst xmlns:a="http://schemas.openxmlformats.org/drawingml/2006/main" xmlns:r="http://schemas.openxmlformats.org/officeDocument/2006/relationships" xmlns:p="http://schemas.openxmlformats.org/presentationml/2006/main">
  <p:tag name="AS_UNIQUEID" val="446"/>
</p:tagLst>
</file>

<file path=ppt/tags/tag203.xml><?xml version="1.0" encoding="utf-8"?>
<p:tagLst xmlns:a="http://schemas.openxmlformats.org/drawingml/2006/main" xmlns:r="http://schemas.openxmlformats.org/officeDocument/2006/relationships" xmlns:p="http://schemas.openxmlformats.org/presentationml/2006/main">
  <p:tag name="AS_UNIQUEID" val="447"/>
</p:tagLst>
</file>

<file path=ppt/tags/tag204.xml><?xml version="1.0" encoding="utf-8"?>
<p:tagLst xmlns:a="http://schemas.openxmlformats.org/drawingml/2006/main" xmlns:r="http://schemas.openxmlformats.org/officeDocument/2006/relationships" xmlns:p="http://schemas.openxmlformats.org/presentationml/2006/main">
  <p:tag name="AS_UNIQUEID" val="448"/>
</p:tagLst>
</file>

<file path=ppt/tags/tag205.xml><?xml version="1.0" encoding="utf-8"?>
<p:tagLst xmlns:a="http://schemas.openxmlformats.org/drawingml/2006/main" xmlns:r="http://schemas.openxmlformats.org/officeDocument/2006/relationships" xmlns:p="http://schemas.openxmlformats.org/presentationml/2006/main">
  <p:tag name="AS_UNIQUEID" val="449"/>
</p:tagLst>
</file>

<file path=ppt/tags/tag206.xml><?xml version="1.0" encoding="utf-8"?>
<p:tagLst xmlns:a="http://schemas.openxmlformats.org/drawingml/2006/main" xmlns:r="http://schemas.openxmlformats.org/officeDocument/2006/relationships" xmlns:p="http://schemas.openxmlformats.org/presentationml/2006/main">
  <p:tag name="AS_UNIQUEID" val="450"/>
</p:tagLst>
</file>

<file path=ppt/tags/tag207.xml><?xml version="1.0" encoding="utf-8"?>
<p:tagLst xmlns:a="http://schemas.openxmlformats.org/drawingml/2006/main" xmlns:r="http://schemas.openxmlformats.org/officeDocument/2006/relationships" xmlns:p="http://schemas.openxmlformats.org/presentationml/2006/main">
  <p:tag name="AS_UNIQUEID" val="451"/>
</p:tagLst>
</file>

<file path=ppt/tags/tag208.xml><?xml version="1.0" encoding="utf-8"?>
<p:tagLst xmlns:a="http://schemas.openxmlformats.org/drawingml/2006/main" xmlns:r="http://schemas.openxmlformats.org/officeDocument/2006/relationships" xmlns:p="http://schemas.openxmlformats.org/presentationml/2006/main">
  <p:tag name="AS_UNIQUEID" val="452"/>
</p:tagLst>
</file>

<file path=ppt/tags/tag209.xml><?xml version="1.0" encoding="utf-8"?>
<p:tagLst xmlns:a="http://schemas.openxmlformats.org/drawingml/2006/main" xmlns:r="http://schemas.openxmlformats.org/officeDocument/2006/relationships" xmlns:p="http://schemas.openxmlformats.org/presentationml/2006/main">
  <p:tag name="AS_UNIQUEID" val="453"/>
</p:tagLst>
</file>

<file path=ppt/tags/tag21.xml><?xml version="1.0" encoding="utf-8"?>
<p:tagLst xmlns:a="http://schemas.openxmlformats.org/drawingml/2006/main" xmlns:r="http://schemas.openxmlformats.org/officeDocument/2006/relationships" xmlns:p="http://schemas.openxmlformats.org/presentationml/2006/main">
  <p:tag name="AS_UNIQUEID" val="156"/>
</p:tagLst>
</file>

<file path=ppt/tags/tag210.xml><?xml version="1.0" encoding="utf-8"?>
<p:tagLst xmlns:a="http://schemas.openxmlformats.org/drawingml/2006/main" xmlns:r="http://schemas.openxmlformats.org/officeDocument/2006/relationships" xmlns:p="http://schemas.openxmlformats.org/presentationml/2006/main">
  <p:tag name="AS_UNIQUEID" val="456"/>
</p:tagLst>
</file>

<file path=ppt/tags/tag211.xml><?xml version="1.0" encoding="utf-8"?>
<p:tagLst xmlns:a="http://schemas.openxmlformats.org/drawingml/2006/main" xmlns:r="http://schemas.openxmlformats.org/officeDocument/2006/relationships" xmlns:p="http://schemas.openxmlformats.org/presentationml/2006/main">
  <p:tag name="AS_UNIQUEID" val="457"/>
</p:tagLst>
</file>

<file path=ppt/tags/tag212.xml><?xml version="1.0" encoding="utf-8"?>
<p:tagLst xmlns:a="http://schemas.openxmlformats.org/drawingml/2006/main" xmlns:r="http://schemas.openxmlformats.org/officeDocument/2006/relationships" xmlns:p="http://schemas.openxmlformats.org/presentationml/2006/main">
  <p:tag name="AS_UNIQUEID" val="458"/>
</p:tagLst>
</file>

<file path=ppt/tags/tag213.xml><?xml version="1.0" encoding="utf-8"?>
<p:tagLst xmlns:a="http://schemas.openxmlformats.org/drawingml/2006/main" xmlns:r="http://schemas.openxmlformats.org/officeDocument/2006/relationships" xmlns:p="http://schemas.openxmlformats.org/presentationml/2006/main">
  <p:tag name="AS_UNIQUEID" val="459"/>
</p:tagLst>
</file>

<file path=ppt/tags/tag214.xml><?xml version="1.0" encoding="utf-8"?>
<p:tagLst xmlns:a="http://schemas.openxmlformats.org/drawingml/2006/main" xmlns:r="http://schemas.openxmlformats.org/officeDocument/2006/relationships" xmlns:p="http://schemas.openxmlformats.org/presentationml/2006/main">
  <p:tag name="AS_UNIQUEID" val="460"/>
</p:tagLst>
</file>

<file path=ppt/tags/tag215.xml><?xml version="1.0" encoding="utf-8"?>
<p:tagLst xmlns:a="http://schemas.openxmlformats.org/drawingml/2006/main" xmlns:r="http://schemas.openxmlformats.org/officeDocument/2006/relationships" xmlns:p="http://schemas.openxmlformats.org/presentationml/2006/main">
  <p:tag name="AS_UNIQUEID" val="461"/>
</p:tagLst>
</file>

<file path=ppt/tags/tag216.xml><?xml version="1.0" encoding="utf-8"?>
<p:tagLst xmlns:a="http://schemas.openxmlformats.org/drawingml/2006/main" xmlns:r="http://schemas.openxmlformats.org/officeDocument/2006/relationships" xmlns:p="http://schemas.openxmlformats.org/presentationml/2006/main">
  <p:tag name="AS_UNIQUEID" val="462"/>
</p:tagLst>
</file>

<file path=ppt/tags/tag217.xml><?xml version="1.0" encoding="utf-8"?>
<p:tagLst xmlns:a="http://schemas.openxmlformats.org/drawingml/2006/main" xmlns:r="http://schemas.openxmlformats.org/officeDocument/2006/relationships" xmlns:p="http://schemas.openxmlformats.org/presentationml/2006/main">
  <p:tag name="AS_UNIQUEID" val="463"/>
</p:tagLst>
</file>

<file path=ppt/tags/tag218.xml><?xml version="1.0" encoding="utf-8"?>
<p:tagLst xmlns:a="http://schemas.openxmlformats.org/drawingml/2006/main" xmlns:r="http://schemas.openxmlformats.org/officeDocument/2006/relationships" xmlns:p="http://schemas.openxmlformats.org/presentationml/2006/main">
  <p:tag name="AS_UNIQUEID" val="464"/>
</p:tagLst>
</file>

<file path=ppt/tags/tag219.xml><?xml version="1.0" encoding="utf-8"?>
<p:tagLst xmlns:a="http://schemas.openxmlformats.org/drawingml/2006/main" xmlns:r="http://schemas.openxmlformats.org/officeDocument/2006/relationships" xmlns:p="http://schemas.openxmlformats.org/presentationml/2006/main">
  <p:tag name="AS_UNIQUEID" val="465"/>
</p:tagLst>
</file>

<file path=ppt/tags/tag22.xml><?xml version="1.0" encoding="utf-8"?>
<p:tagLst xmlns:a="http://schemas.openxmlformats.org/drawingml/2006/main" xmlns:r="http://schemas.openxmlformats.org/officeDocument/2006/relationships" xmlns:p="http://schemas.openxmlformats.org/presentationml/2006/main">
  <p:tag name="AS_UNIQUEID" val="157"/>
</p:tagLst>
</file>

<file path=ppt/tags/tag220.xml><?xml version="1.0" encoding="utf-8"?>
<p:tagLst xmlns:a="http://schemas.openxmlformats.org/drawingml/2006/main" xmlns:r="http://schemas.openxmlformats.org/officeDocument/2006/relationships" xmlns:p="http://schemas.openxmlformats.org/presentationml/2006/main">
  <p:tag name="AS_UNIQUEID" val="466"/>
</p:tagLst>
</file>

<file path=ppt/tags/tag221.xml><?xml version="1.0" encoding="utf-8"?>
<p:tagLst xmlns:a="http://schemas.openxmlformats.org/drawingml/2006/main" xmlns:r="http://schemas.openxmlformats.org/officeDocument/2006/relationships" xmlns:p="http://schemas.openxmlformats.org/presentationml/2006/main">
  <p:tag name="AS_UNIQUEID" val="467"/>
</p:tagLst>
</file>

<file path=ppt/tags/tag222.xml><?xml version="1.0" encoding="utf-8"?>
<p:tagLst xmlns:a="http://schemas.openxmlformats.org/drawingml/2006/main" xmlns:r="http://schemas.openxmlformats.org/officeDocument/2006/relationships" xmlns:p="http://schemas.openxmlformats.org/presentationml/2006/main">
  <p:tag name="AS_UNIQUEID" val="468"/>
</p:tagLst>
</file>

<file path=ppt/tags/tag223.xml><?xml version="1.0" encoding="utf-8"?>
<p:tagLst xmlns:a="http://schemas.openxmlformats.org/drawingml/2006/main" xmlns:r="http://schemas.openxmlformats.org/officeDocument/2006/relationships" xmlns:p="http://schemas.openxmlformats.org/presentationml/2006/main">
  <p:tag name="AS_UNIQUEID" val="454"/>
</p:tagLst>
</file>

<file path=ppt/tags/tag224.xml><?xml version="1.0" encoding="utf-8"?>
<p:tagLst xmlns:a="http://schemas.openxmlformats.org/drawingml/2006/main" xmlns:r="http://schemas.openxmlformats.org/officeDocument/2006/relationships" xmlns:p="http://schemas.openxmlformats.org/presentationml/2006/main">
  <p:tag name="AS_UNIQUEID" val="455"/>
</p:tagLst>
</file>

<file path=ppt/tags/tag225.xml><?xml version="1.0" encoding="utf-8"?>
<p:tagLst xmlns:a="http://schemas.openxmlformats.org/drawingml/2006/main" xmlns:r="http://schemas.openxmlformats.org/officeDocument/2006/relationships" xmlns:p="http://schemas.openxmlformats.org/presentationml/2006/main">
  <p:tag name="AS_UNIQUEID" val="438"/>
</p:tagLst>
</file>

<file path=ppt/tags/tag226.xml><?xml version="1.0" encoding="utf-8"?>
<p:tagLst xmlns:a="http://schemas.openxmlformats.org/drawingml/2006/main" xmlns:r="http://schemas.openxmlformats.org/officeDocument/2006/relationships" xmlns:p="http://schemas.openxmlformats.org/presentationml/2006/main">
  <p:tag name="AS_UNIQUEID" val="439"/>
</p:tagLst>
</file>

<file path=ppt/tags/tag227.xml><?xml version="1.0" encoding="utf-8"?>
<p:tagLst xmlns:a="http://schemas.openxmlformats.org/drawingml/2006/main" xmlns:r="http://schemas.openxmlformats.org/officeDocument/2006/relationships" xmlns:p="http://schemas.openxmlformats.org/presentationml/2006/main">
  <p:tag name="AS_UNIQUEID" val="492"/>
</p:tagLst>
</file>

<file path=ppt/tags/tag228.xml><?xml version="1.0" encoding="utf-8"?>
<p:tagLst xmlns:a="http://schemas.openxmlformats.org/drawingml/2006/main" xmlns:r="http://schemas.openxmlformats.org/officeDocument/2006/relationships" xmlns:p="http://schemas.openxmlformats.org/presentationml/2006/main">
  <p:tag name="AS_UNIQUEID" val="493"/>
</p:tagLst>
</file>

<file path=ppt/tags/tag229.xml><?xml version="1.0" encoding="utf-8"?>
<p:tagLst xmlns:a="http://schemas.openxmlformats.org/drawingml/2006/main" xmlns:r="http://schemas.openxmlformats.org/officeDocument/2006/relationships" xmlns:p="http://schemas.openxmlformats.org/presentationml/2006/main">
  <p:tag name="AS_UNIQUEID" val="494"/>
</p:tagLst>
</file>

<file path=ppt/tags/tag23.xml><?xml version="1.0" encoding="utf-8"?>
<p:tagLst xmlns:a="http://schemas.openxmlformats.org/drawingml/2006/main" xmlns:r="http://schemas.openxmlformats.org/officeDocument/2006/relationships" xmlns:p="http://schemas.openxmlformats.org/presentationml/2006/main">
  <p:tag name="AS_UNIQUEID" val="158"/>
</p:tagLst>
</file>

<file path=ppt/tags/tag230.xml><?xml version="1.0" encoding="utf-8"?>
<p:tagLst xmlns:a="http://schemas.openxmlformats.org/drawingml/2006/main" xmlns:r="http://schemas.openxmlformats.org/officeDocument/2006/relationships" xmlns:p="http://schemas.openxmlformats.org/presentationml/2006/main">
  <p:tag name="AS_UNIQUEID" val="495"/>
</p:tagLst>
</file>

<file path=ppt/tags/tag231.xml><?xml version="1.0" encoding="utf-8"?>
<p:tagLst xmlns:a="http://schemas.openxmlformats.org/drawingml/2006/main" xmlns:r="http://schemas.openxmlformats.org/officeDocument/2006/relationships" xmlns:p="http://schemas.openxmlformats.org/presentationml/2006/main">
  <p:tag name="AS_UNIQUEID" val="496"/>
</p:tagLst>
</file>

<file path=ppt/tags/tag232.xml><?xml version="1.0" encoding="utf-8"?>
<p:tagLst xmlns:a="http://schemas.openxmlformats.org/drawingml/2006/main" xmlns:r="http://schemas.openxmlformats.org/officeDocument/2006/relationships" xmlns:p="http://schemas.openxmlformats.org/presentationml/2006/main">
  <p:tag name="AS_UNIQUEID" val="497"/>
</p:tagLst>
</file>

<file path=ppt/tags/tag233.xml><?xml version="1.0" encoding="utf-8"?>
<p:tagLst xmlns:a="http://schemas.openxmlformats.org/drawingml/2006/main" xmlns:r="http://schemas.openxmlformats.org/officeDocument/2006/relationships" xmlns:p="http://schemas.openxmlformats.org/presentationml/2006/main">
  <p:tag name="AS_UNIQUEID" val="499"/>
</p:tagLst>
</file>

<file path=ppt/tags/tag234.xml><?xml version="1.0" encoding="utf-8"?>
<p:tagLst xmlns:a="http://schemas.openxmlformats.org/drawingml/2006/main" xmlns:r="http://schemas.openxmlformats.org/officeDocument/2006/relationships" xmlns:p="http://schemas.openxmlformats.org/presentationml/2006/main">
  <p:tag name="AS_UNIQUEID" val="500"/>
</p:tagLst>
</file>

<file path=ppt/tags/tag235.xml><?xml version="1.0" encoding="utf-8"?>
<p:tagLst xmlns:a="http://schemas.openxmlformats.org/drawingml/2006/main" xmlns:r="http://schemas.openxmlformats.org/officeDocument/2006/relationships" xmlns:p="http://schemas.openxmlformats.org/presentationml/2006/main">
  <p:tag name="AS_UNIQUEID" val="501"/>
</p:tagLst>
</file>

<file path=ppt/tags/tag236.xml><?xml version="1.0" encoding="utf-8"?>
<p:tagLst xmlns:a="http://schemas.openxmlformats.org/drawingml/2006/main" xmlns:r="http://schemas.openxmlformats.org/officeDocument/2006/relationships" xmlns:p="http://schemas.openxmlformats.org/presentationml/2006/main">
  <p:tag name="AS_UNIQUEID" val="502"/>
</p:tagLst>
</file>

<file path=ppt/tags/tag237.xml><?xml version="1.0" encoding="utf-8"?>
<p:tagLst xmlns:a="http://schemas.openxmlformats.org/drawingml/2006/main" xmlns:r="http://schemas.openxmlformats.org/officeDocument/2006/relationships" xmlns:p="http://schemas.openxmlformats.org/presentationml/2006/main">
  <p:tag name="AS_UNIQUEID" val="504"/>
</p:tagLst>
</file>

<file path=ppt/tags/tag238.xml><?xml version="1.0" encoding="utf-8"?>
<p:tagLst xmlns:a="http://schemas.openxmlformats.org/drawingml/2006/main" xmlns:r="http://schemas.openxmlformats.org/officeDocument/2006/relationships" xmlns:p="http://schemas.openxmlformats.org/presentationml/2006/main">
  <p:tag name="AS_UNIQUEID" val="154"/>
</p:tagLst>
</file>

<file path=ppt/tags/tag239.xml><?xml version="1.0" encoding="utf-8"?>
<p:tagLst xmlns:a="http://schemas.openxmlformats.org/drawingml/2006/main" xmlns:r="http://schemas.openxmlformats.org/officeDocument/2006/relationships" xmlns:p="http://schemas.openxmlformats.org/presentationml/2006/main">
  <p:tag name="AS_UNIQUEID" val="505"/>
</p:tagLst>
</file>

<file path=ppt/tags/tag24.xml><?xml version="1.0" encoding="utf-8"?>
<p:tagLst xmlns:a="http://schemas.openxmlformats.org/drawingml/2006/main" xmlns:r="http://schemas.openxmlformats.org/officeDocument/2006/relationships" xmlns:p="http://schemas.openxmlformats.org/presentationml/2006/main">
  <p:tag name="AS_UNIQUEID" val="159"/>
</p:tagLst>
</file>

<file path=ppt/tags/tag240.xml><?xml version="1.0" encoding="utf-8"?>
<p:tagLst xmlns:a="http://schemas.openxmlformats.org/drawingml/2006/main" xmlns:r="http://schemas.openxmlformats.org/officeDocument/2006/relationships" xmlns:p="http://schemas.openxmlformats.org/presentationml/2006/main">
  <p:tag name="AS_UNIQUEID" val="513"/>
</p:tagLst>
</file>

<file path=ppt/tags/tag241.xml><?xml version="1.0" encoding="utf-8"?>
<p:tagLst xmlns:a="http://schemas.openxmlformats.org/drawingml/2006/main" xmlns:r="http://schemas.openxmlformats.org/officeDocument/2006/relationships" xmlns:p="http://schemas.openxmlformats.org/presentationml/2006/main">
  <p:tag name="AS_UNIQUEID" val="508"/>
</p:tagLst>
</file>

<file path=ppt/tags/tag242.xml><?xml version="1.0" encoding="utf-8"?>
<p:tagLst xmlns:a="http://schemas.openxmlformats.org/drawingml/2006/main" xmlns:r="http://schemas.openxmlformats.org/officeDocument/2006/relationships" xmlns:p="http://schemas.openxmlformats.org/presentationml/2006/main">
  <p:tag name="AS_UNIQUEID" val="509"/>
</p:tagLst>
</file>

<file path=ppt/tags/tag243.xml><?xml version="1.0" encoding="utf-8"?>
<p:tagLst xmlns:a="http://schemas.openxmlformats.org/drawingml/2006/main" xmlns:r="http://schemas.openxmlformats.org/officeDocument/2006/relationships" xmlns:p="http://schemas.openxmlformats.org/presentationml/2006/main">
  <p:tag name="AS_UNIQUEID" val="513"/>
</p:tagLst>
</file>

<file path=ppt/tags/tag244.xml><?xml version="1.0" encoding="utf-8"?>
<p:tagLst xmlns:a="http://schemas.openxmlformats.org/drawingml/2006/main" xmlns:r="http://schemas.openxmlformats.org/officeDocument/2006/relationships" xmlns:p="http://schemas.openxmlformats.org/presentationml/2006/main">
  <p:tag name="AS_UNIQUEID" val="508"/>
</p:tagLst>
</file>

<file path=ppt/tags/tag245.xml><?xml version="1.0" encoding="utf-8"?>
<p:tagLst xmlns:a="http://schemas.openxmlformats.org/drawingml/2006/main" xmlns:r="http://schemas.openxmlformats.org/officeDocument/2006/relationships" xmlns:p="http://schemas.openxmlformats.org/presentationml/2006/main">
  <p:tag name="AS_UNIQUEID" val="509"/>
</p:tagLst>
</file>

<file path=ppt/tags/tag246.xml><?xml version="1.0" encoding="utf-8"?>
<p:tagLst xmlns:a="http://schemas.openxmlformats.org/drawingml/2006/main" xmlns:r="http://schemas.openxmlformats.org/officeDocument/2006/relationships" xmlns:p="http://schemas.openxmlformats.org/presentationml/2006/main">
  <p:tag name="AS_UNIQUEID" val="579"/>
</p:tagLst>
</file>

<file path=ppt/tags/tag247.xml><?xml version="1.0" encoding="utf-8"?>
<p:tagLst xmlns:a="http://schemas.openxmlformats.org/drawingml/2006/main" xmlns:r="http://schemas.openxmlformats.org/officeDocument/2006/relationships" xmlns:p="http://schemas.openxmlformats.org/presentationml/2006/main">
  <p:tag name="AS_UNIQUEID" val="580"/>
</p:tagLst>
</file>

<file path=ppt/tags/tag248.xml><?xml version="1.0" encoding="utf-8"?>
<p:tagLst xmlns:a="http://schemas.openxmlformats.org/drawingml/2006/main" xmlns:r="http://schemas.openxmlformats.org/officeDocument/2006/relationships" xmlns:p="http://schemas.openxmlformats.org/presentationml/2006/main">
  <p:tag name="AS_UNIQUEID" val="582"/>
</p:tagLst>
</file>

<file path=ppt/tags/tag249.xml><?xml version="1.0" encoding="utf-8"?>
<p:tagLst xmlns:a="http://schemas.openxmlformats.org/drawingml/2006/main" xmlns:r="http://schemas.openxmlformats.org/officeDocument/2006/relationships" xmlns:p="http://schemas.openxmlformats.org/presentationml/2006/main">
  <p:tag name="AS_UNIQUEID" val="584"/>
</p:tagLst>
</file>

<file path=ppt/tags/tag25.xml><?xml version="1.0" encoding="utf-8"?>
<p:tagLst xmlns:a="http://schemas.openxmlformats.org/drawingml/2006/main" xmlns:r="http://schemas.openxmlformats.org/officeDocument/2006/relationships" xmlns:p="http://schemas.openxmlformats.org/presentationml/2006/main">
  <p:tag name="AS_UNIQUEID" val="160"/>
</p:tagLst>
</file>

<file path=ppt/tags/tag250.xml><?xml version="1.0" encoding="utf-8"?>
<p:tagLst xmlns:a="http://schemas.openxmlformats.org/drawingml/2006/main" xmlns:r="http://schemas.openxmlformats.org/officeDocument/2006/relationships" xmlns:p="http://schemas.openxmlformats.org/presentationml/2006/main">
  <p:tag name="AS_UNIQUEID" val="585"/>
</p:tagLst>
</file>

<file path=ppt/tags/tag251.xml><?xml version="1.0" encoding="utf-8"?>
<p:tagLst xmlns:a="http://schemas.openxmlformats.org/drawingml/2006/main" xmlns:r="http://schemas.openxmlformats.org/officeDocument/2006/relationships" xmlns:p="http://schemas.openxmlformats.org/presentationml/2006/main">
  <p:tag name="AS_UNIQUEID" val="586"/>
</p:tagLst>
</file>

<file path=ppt/tags/tag252.xml><?xml version="1.0" encoding="utf-8"?>
<p:tagLst xmlns:a="http://schemas.openxmlformats.org/drawingml/2006/main" xmlns:r="http://schemas.openxmlformats.org/officeDocument/2006/relationships" xmlns:p="http://schemas.openxmlformats.org/presentationml/2006/main">
  <p:tag name="AS_UNIQUEID" val="587"/>
</p:tagLst>
</file>

<file path=ppt/tags/tag253.xml><?xml version="1.0" encoding="utf-8"?>
<p:tagLst xmlns:a="http://schemas.openxmlformats.org/drawingml/2006/main" xmlns:r="http://schemas.openxmlformats.org/officeDocument/2006/relationships" xmlns:p="http://schemas.openxmlformats.org/presentationml/2006/main">
  <p:tag name="AS_UNIQUEID" val="588"/>
</p:tagLst>
</file>

<file path=ppt/tags/tag254.xml><?xml version="1.0" encoding="utf-8"?>
<p:tagLst xmlns:a="http://schemas.openxmlformats.org/drawingml/2006/main" xmlns:r="http://schemas.openxmlformats.org/officeDocument/2006/relationships" xmlns:p="http://schemas.openxmlformats.org/presentationml/2006/main">
  <p:tag name="AS_UNIQUEID" val="589"/>
</p:tagLst>
</file>

<file path=ppt/tags/tag255.xml><?xml version="1.0" encoding="utf-8"?>
<p:tagLst xmlns:a="http://schemas.openxmlformats.org/drawingml/2006/main" xmlns:r="http://schemas.openxmlformats.org/officeDocument/2006/relationships" xmlns:p="http://schemas.openxmlformats.org/presentationml/2006/main">
  <p:tag name="AS_UNIQUEID" val="590"/>
</p:tagLst>
</file>

<file path=ppt/tags/tag256.xml><?xml version="1.0" encoding="utf-8"?>
<p:tagLst xmlns:a="http://schemas.openxmlformats.org/drawingml/2006/main" xmlns:r="http://schemas.openxmlformats.org/officeDocument/2006/relationships" xmlns:p="http://schemas.openxmlformats.org/presentationml/2006/main">
  <p:tag name="AS_UNIQUEID" val="591"/>
</p:tagLst>
</file>

<file path=ppt/tags/tag257.xml><?xml version="1.0" encoding="utf-8"?>
<p:tagLst xmlns:a="http://schemas.openxmlformats.org/drawingml/2006/main" xmlns:r="http://schemas.openxmlformats.org/officeDocument/2006/relationships" xmlns:p="http://schemas.openxmlformats.org/presentationml/2006/main">
  <p:tag name="AS_UNIQUEID" val="579"/>
</p:tagLst>
</file>

<file path=ppt/tags/tag258.xml><?xml version="1.0" encoding="utf-8"?>
<p:tagLst xmlns:a="http://schemas.openxmlformats.org/drawingml/2006/main" xmlns:r="http://schemas.openxmlformats.org/officeDocument/2006/relationships" xmlns:p="http://schemas.openxmlformats.org/presentationml/2006/main">
  <p:tag name="AS_UNIQUEID" val="580"/>
</p:tagLst>
</file>

<file path=ppt/tags/tag259.xml><?xml version="1.0" encoding="utf-8"?>
<p:tagLst xmlns:a="http://schemas.openxmlformats.org/drawingml/2006/main" xmlns:r="http://schemas.openxmlformats.org/officeDocument/2006/relationships" xmlns:p="http://schemas.openxmlformats.org/presentationml/2006/main">
  <p:tag name="AS_UNIQUEID" val="582"/>
</p:tagLst>
</file>

<file path=ppt/tags/tag26.xml><?xml version="1.0" encoding="utf-8"?>
<p:tagLst xmlns:a="http://schemas.openxmlformats.org/drawingml/2006/main" xmlns:r="http://schemas.openxmlformats.org/officeDocument/2006/relationships" xmlns:p="http://schemas.openxmlformats.org/presentationml/2006/main">
  <p:tag name="AS_UNIQUEID" val="182"/>
</p:tagLst>
</file>

<file path=ppt/tags/tag260.xml><?xml version="1.0" encoding="utf-8"?>
<p:tagLst xmlns:a="http://schemas.openxmlformats.org/drawingml/2006/main" xmlns:r="http://schemas.openxmlformats.org/officeDocument/2006/relationships" xmlns:p="http://schemas.openxmlformats.org/presentationml/2006/main">
  <p:tag name="AS_UNIQUEID" val="584"/>
</p:tagLst>
</file>

<file path=ppt/tags/tag261.xml><?xml version="1.0" encoding="utf-8"?>
<p:tagLst xmlns:a="http://schemas.openxmlformats.org/drawingml/2006/main" xmlns:r="http://schemas.openxmlformats.org/officeDocument/2006/relationships" xmlns:p="http://schemas.openxmlformats.org/presentationml/2006/main">
  <p:tag name="AS_UNIQUEID" val="585"/>
</p:tagLst>
</file>

<file path=ppt/tags/tag262.xml><?xml version="1.0" encoding="utf-8"?>
<p:tagLst xmlns:a="http://schemas.openxmlformats.org/drawingml/2006/main" xmlns:r="http://schemas.openxmlformats.org/officeDocument/2006/relationships" xmlns:p="http://schemas.openxmlformats.org/presentationml/2006/main">
  <p:tag name="AS_UNIQUEID" val="586"/>
</p:tagLst>
</file>

<file path=ppt/tags/tag263.xml><?xml version="1.0" encoding="utf-8"?>
<p:tagLst xmlns:a="http://schemas.openxmlformats.org/drawingml/2006/main" xmlns:r="http://schemas.openxmlformats.org/officeDocument/2006/relationships" xmlns:p="http://schemas.openxmlformats.org/presentationml/2006/main">
  <p:tag name="AS_UNIQUEID" val="587"/>
</p:tagLst>
</file>

<file path=ppt/tags/tag264.xml><?xml version="1.0" encoding="utf-8"?>
<p:tagLst xmlns:a="http://schemas.openxmlformats.org/drawingml/2006/main" xmlns:r="http://schemas.openxmlformats.org/officeDocument/2006/relationships" xmlns:p="http://schemas.openxmlformats.org/presentationml/2006/main">
  <p:tag name="AS_UNIQUEID" val="588"/>
</p:tagLst>
</file>

<file path=ppt/tags/tag265.xml><?xml version="1.0" encoding="utf-8"?>
<p:tagLst xmlns:a="http://schemas.openxmlformats.org/drawingml/2006/main" xmlns:r="http://schemas.openxmlformats.org/officeDocument/2006/relationships" xmlns:p="http://schemas.openxmlformats.org/presentationml/2006/main">
  <p:tag name="AS_UNIQUEID" val="589"/>
</p:tagLst>
</file>

<file path=ppt/tags/tag266.xml><?xml version="1.0" encoding="utf-8"?>
<p:tagLst xmlns:a="http://schemas.openxmlformats.org/drawingml/2006/main" xmlns:r="http://schemas.openxmlformats.org/officeDocument/2006/relationships" xmlns:p="http://schemas.openxmlformats.org/presentationml/2006/main">
  <p:tag name="AS_UNIQUEID" val="590"/>
</p:tagLst>
</file>

<file path=ppt/tags/tag267.xml><?xml version="1.0" encoding="utf-8"?>
<p:tagLst xmlns:a="http://schemas.openxmlformats.org/drawingml/2006/main" xmlns:r="http://schemas.openxmlformats.org/officeDocument/2006/relationships" xmlns:p="http://schemas.openxmlformats.org/presentationml/2006/main">
  <p:tag name="AS_UNIQUEID" val="591"/>
</p:tagLst>
</file>

<file path=ppt/tags/tag268.xml><?xml version="1.0" encoding="utf-8"?>
<p:tagLst xmlns:a="http://schemas.openxmlformats.org/drawingml/2006/main" xmlns:r="http://schemas.openxmlformats.org/officeDocument/2006/relationships" xmlns:p="http://schemas.openxmlformats.org/presentationml/2006/main">
  <p:tag name="AS_UNIQUEID" val="592"/>
</p:tagLst>
</file>

<file path=ppt/tags/tag269.xml><?xml version="1.0" encoding="utf-8"?>
<p:tagLst xmlns:a="http://schemas.openxmlformats.org/drawingml/2006/main" xmlns:r="http://schemas.openxmlformats.org/officeDocument/2006/relationships" xmlns:p="http://schemas.openxmlformats.org/presentationml/2006/main">
  <p:tag name="AS_UNIQUEID" val="593"/>
</p:tagLst>
</file>

<file path=ppt/tags/tag27.xml><?xml version="1.0" encoding="utf-8"?>
<p:tagLst xmlns:a="http://schemas.openxmlformats.org/drawingml/2006/main" xmlns:r="http://schemas.openxmlformats.org/officeDocument/2006/relationships" xmlns:p="http://schemas.openxmlformats.org/presentationml/2006/main">
  <p:tag name="AS_UNIQUEID" val="183"/>
</p:tagLst>
</file>

<file path=ppt/tags/tag270.xml><?xml version="1.0" encoding="utf-8"?>
<p:tagLst xmlns:a="http://schemas.openxmlformats.org/drawingml/2006/main" xmlns:r="http://schemas.openxmlformats.org/officeDocument/2006/relationships" xmlns:p="http://schemas.openxmlformats.org/presentationml/2006/main">
  <p:tag name="AS_UNIQUEID" val="519"/>
</p:tagLst>
</file>

<file path=ppt/tags/tag271.xml><?xml version="1.0" encoding="utf-8"?>
<p:tagLst xmlns:a="http://schemas.openxmlformats.org/drawingml/2006/main" xmlns:r="http://schemas.openxmlformats.org/officeDocument/2006/relationships" xmlns:p="http://schemas.openxmlformats.org/presentationml/2006/main">
  <p:tag name="AS_UNIQUEID" val="520"/>
</p:tagLst>
</file>

<file path=ppt/tags/tag272.xml><?xml version="1.0" encoding="utf-8"?>
<p:tagLst xmlns:a="http://schemas.openxmlformats.org/drawingml/2006/main" xmlns:r="http://schemas.openxmlformats.org/officeDocument/2006/relationships" xmlns:p="http://schemas.openxmlformats.org/presentationml/2006/main">
  <p:tag name="AS_UNIQUEID" val="515"/>
</p:tagLst>
</file>

<file path=ppt/tags/tag273.xml><?xml version="1.0" encoding="utf-8"?>
<p:tagLst xmlns:a="http://schemas.openxmlformats.org/drawingml/2006/main" xmlns:r="http://schemas.openxmlformats.org/officeDocument/2006/relationships" xmlns:p="http://schemas.openxmlformats.org/presentationml/2006/main">
  <p:tag name="AS_UNIQUEID" val="516"/>
</p:tagLst>
</file>

<file path=ppt/tags/tag274.xml><?xml version="1.0" encoding="utf-8"?>
<p:tagLst xmlns:a="http://schemas.openxmlformats.org/drawingml/2006/main" xmlns:r="http://schemas.openxmlformats.org/officeDocument/2006/relationships" xmlns:p="http://schemas.openxmlformats.org/presentationml/2006/main">
  <p:tag name="AS_UNIQUEID" val="609"/>
</p:tagLst>
</file>

<file path=ppt/tags/tag275.xml><?xml version="1.0" encoding="utf-8"?>
<p:tagLst xmlns:a="http://schemas.openxmlformats.org/drawingml/2006/main" xmlns:r="http://schemas.openxmlformats.org/officeDocument/2006/relationships" xmlns:p="http://schemas.openxmlformats.org/presentationml/2006/main">
  <p:tag name="AS_UNIQUEID" val="610"/>
</p:tagLst>
</file>

<file path=ppt/tags/tag276.xml><?xml version="1.0" encoding="utf-8"?>
<p:tagLst xmlns:a="http://schemas.openxmlformats.org/drawingml/2006/main" xmlns:r="http://schemas.openxmlformats.org/officeDocument/2006/relationships" xmlns:p="http://schemas.openxmlformats.org/presentationml/2006/main">
  <p:tag name="AS_UNIQUEID" val="609"/>
</p:tagLst>
</file>

<file path=ppt/tags/tag277.xml><?xml version="1.0" encoding="utf-8"?>
<p:tagLst xmlns:a="http://schemas.openxmlformats.org/drawingml/2006/main" xmlns:r="http://schemas.openxmlformats.org/officeDocument/2006/relationships" xmlns:p="http://schemas.openxmlformats.org/presentationml/2006/main">
  <p:tag name="AS_UNIQUEID" val="609"/>
</p:tagLst>
</file>

<file path=ppt/tags/tag278.xml><?xml version="1.0" encoding="utf-8"?>
<p:tagLst xmlns:a="http://schemas.openxmlformats.org/drawingml/2006/main" xmlns:r="http://schemas.openxmlformats.org/officeDocument/2006/relationships" xmlns:p="http://schemas.openxmlformats.org/presentationml/2006/main">
  <p:tag name="AS_UNIQUEID" val="609"/>
</p:tagLst>
</file>

<file path=ppt/tags/tag279.xml><?xml version="1.0" encoding="utf-8"?>
<p:tagLst xmlns:a="http://schemas.openxmlformats.org/drawingml/2006/main" xmlns:r="http://schemas.openxmlformats.org/officeDocument/2006/relationships" xmlns:p="http://schemas.openxmlformats.org/presentationml/2006/main">
  <p:tag name="AS_UNIQUEID" val="538"/>
</p:tagLst>
</file>

<file path=ppt/tags/tag28.xml><?xml version="1.0" encoding="utf-8"?>
<p:tagLst xmlns:a="http://schemas.openxmlformats.org/drawingml/2006/main" xmlns:r="http://schemas.openxmlformats.org/officeDocument/2006/relationships" xmlns:p="http://schemas.openxmlformats.org/presentationml/2006/main">
  <p:tag name="AS_UNIQUEID" val="184"/>
</p:tagLst>
</file>

<file path=ppt/tags/tag280.xml><?xml version="1.0" encoding="utf-8"?>
<p:tagLst xmlns:a="http://schemas.openxmlformats.org/drawingml/2006/main" xmlns:r="http://schemas.openxmlformats.org/officeDocument/2006/relationships" xmlns:p="http://schemas.openxmlformats.org/presentationml/2006/main">
  <p:tag name="AS_UNIQUEID" val="539"/>
</p:tagLst>
</file>

<file path=ppt/tags/tag281.xml><?xml version="1.0" encoding="utf-8"?>
<p:tagLst xmlns:a="http://schemas.openxmlformats.org/drawingml/2006/main" xmlns:r="http://schemas.openxmlformats.org/officeDocument/2006/relationships" xmlns:p="http://schemas.openxmlformats.org/presentationml/2006/main">
  <p:tag name="AS_UNIQUEID" val="609"/>
</p:tagLst>
</file>

<file path=ppt/tags/tag282.xml><?xml version="1.0" encoding="utf-8"?>
<p:tagLst xmlns:a="http://schemas.openxmlformats.org/drawingml/2006/main" xmlns:r="http://schemas.openxmlformats.org/officeDocument/2006/relationships" xmlns:p="http://schemas.openxmlformats.org/presentationml/2006/main">
  <p:tag name="AS_UNIQUEID" val="529"/>
</p:tagLst>
</file>

<file path=ppt/tags/tag283.xml><?xml version="1.0" encoding="utf-8"?>
<p:tagLst xmlns:a="http://schemas.openxmlformats.org/drawingml/2006/main" xmlns:r="http://schemas.openxmlformats.org/officeDocument/2006/relationships" xmlns:p="http://schemas.openxmlformats.org/presentationml/2006/main">
  <p:tag name="AS_UNIQUEID" val="530"/>
</p:tagLst>
</file>

<file path=ppt/tags/tag284.xml><?xml version="1.0" encoding="utf-8"?>
<p:tagLst xmlns:a="http://schemas.openxmlformats.org/drawingml/2006/main" xmlns:r="http://schemas.openxmlformats.org/officeDocument/2006/relationships" xmlns:p="http://schemas.openxmlformats.org/presentationml/2006/main">
  <p:tag name="AS_UNIQUEID" val="526"/>
</p:tagLst>
</file>

<file path=ppt/tags/tag285.xml><?xml version="1.0" encoding="utf-8"?>
<p:tagLst xmlns:a="http://schemas.openxmlformats.org/drawingml/2006/main" xmlns:r="http://schemas.openxmlformats.org/officeDocument/2006/relationships" xmlns:p="http://schemas.openxmlformats.org/presentationml/2006/main">
  <p:tag name="AS_UNIQUEID" val="527"/>
</p:tagLst>
</file>

<file path=ppt/tags/tag286.xml><?xml version="1.0" encoding="utf-8"?>
<p:tagLst xmlns:a="http://schemas.openxmlformats.org/drawingml/2006/main" xmlns:r="http://schemas.openxmlformats.org/officeDocument/2006/relationships" xmlns:p="http://schemas.openxmlformats.org/presentationml/2006/main">
  <p:tag name="AS_UNIQUEID" val="522"/>
</p:tagLst>
</file>

<file path=ppt/tags/tag287.xml><?xml version="1.0" encoding="utf-8"?>
<p:tagLst xmlns:a="http://schemas.openxmlformats.org/drawingml/2006/main" xmlns:r="http://schemas.openxmlformats.org/officeDocument/2006/relationships" xmlns:p="http://schemas.openxmlformats.org/presentationml/2006/main">
  <p:tag name="AS_UNIQUEID" val="523"/>
</p:tagLst>
</file>

<file path=ppt/tags/tag288.xml><?xml version="1.0" encoding="utf-8"?>
<p:tagLst xmlns:a="http://schemas.openxmlformats.org/drawingml/2006/main" xmlns:r="http://schemas.openxmlformats.org/officeDocument/2006/relationships" xmlns:p="http://schemas.openxmlformats.org/presentationml/2006/main">
  <p:tag name="AS_UNIQUEID" val="534"/>
</p:tagLst>
</file>

<file path=ppt/tags/tag289.xml><?xml version="1.0" encoding="utf-8"?>
<p:tagLst xmlns:a="http://schemas.openxmlformats.org/drawingml/2006/main" xmlns:r="http://schemas.openxmlformats.org/officeDocument/2006/relationships" xmlns:p="http://schemas.openxmlformats.org/presentationml/2006/main">
  <p:tag name="AS_UNIQUEID" val="526"/>
</p:tagLst>
</file>

<file path=ppt/tags/tag29.xml><?xml version="1.0" encoding="utf-8"?>
<p:tagLst xmlns:a="http://schemas.openxmlformats.org/drawingml/2006/main" xmlns:r="http://schemas.openxmlformats.org/officeDocument/2006/relationships" xmlns:p="http://schemas.openxmlformats.org/presentationml/2006/main">
  <p:tag name="AS_UNIQUEID" val="185"/>
</p:tagLst>
</file>

<file path=ppt/tags/tag290.xml><?xml version="1.0" encoding="utf-8"?>
<p:tagLst xmlns:a="http://schemas.openxmlformats.org/drawingml/2006/main" xmlns:r="http://schemas.openxmlformats.org/officeDocument/2006/relationships" xmlns:p="http://schemas.openxmlformats.org/presentationml/2006/main">
  <p:tag name="AS_UNIQUEID" val="529"/>
</p:tagLst>
</file>

<file path=ppt/tags/tag291.xml><?xml version="1.0" encoding="utf-8"?>
<p:tagLst xmlns:a="http://schemas.openxmlformats.org/drawingml/2006/main" xmlns:r="http://schemas.openxmlformats.org/officeDocument/2006/relationships" xmlns:p="http://schemas.openxmlformats.org/presentationml/2006/main">
  <p:tag name="AS_UNIQUEID" val="530"/>
</p:tagLst>
</file>

<file path=ppt/tags/tag292.xml><?xml version="1.0" encoding="utf-8"?>
<p:tagLst xmlns:a="http://schemas.openxmlformats.org/drawingml/2006/main" xmlns:r="http://schemas.openxmlformats.org/officeDocument/2006/relationships" xmlns:p="http://schemas.openxmlformats.org/presentationml/2006/main">
  <p:tag name="AS_UNIQUEID" val="533"/>
</p:tagLst>
</file>

<file path=ppt/tags/tag293.xml><?xml version="1.0" encoding="utf-8"?>
<p:tagLst xmlns:a="http://schemas.openxmlformats.org/drawingml/2006/main" xmlns:r="http://schemas.openxmlformats.org/officeDocument/2006/relationships" xmlns:p="http://schemas.openxmlformats.org/presentationml/2006/main">
  <p:tag name="AS_UNIQUEID" val="534"/>
</p:tagLst>
</file>

<file path=ppt/tags/tag294.xml><?xml version="1.0" encoding="utf-8"?>
<p:tagLst xmlns:a="http://schemas.openxmlformats.org/drawingml/2006/main" xmlns:r="http://schemas.openxmlformats.org/officeDocument/2006/relationships" xmlns:p="http://schemas.openxmlformats.org/presentationml/2006/main">
  <p:tag name="AS_UNIQUEID" val="529"/>
</p:tagLst>
</file>

<file path=ppt/tags/tag295.xml><?xml version="1.0" encoding="utf-8"?>
<p:tagLst xmlns:a="http://schemas.openxmlformats.org/drawingml/2006/main" xmlns:r="http://schemas.openxmlformats.org/officeDocument/2006/relationships" xmlns:p="http://schemas.openxmlformats.org/presentationml/2006/main">
  <p:tag name="AS_UNIQUEID" val="530"/>
</p:tagLst>
</file>

<file path=ppt/tags/tag296.xml><?xml version="1.0" encoding="utf-8"?>
<p:tagLst xmlns:a="http://schemas.openxmlformats.org/drawingml/2006/main" xmlns:r="http://schemas.openxmlformats.org/officeDocument/2006/relationships" xmlns:p="http://schemas.openxmlformats.org/presentationml/2006/main">
  <p:tag name="AS_UNIQUEID" val="533"/>
</p:tagLst>
</file>

<file path=ppt/tags/tag297.xml><?xml version="1.0" encoding="utf-8"?>
<p:tagLst xmlns:a="http://schemas.openxmlformats.org/drawingml/2006/main" xmlns:r="http://schemas.openxmlformats.org/officeDocument/2006/relationships" xmlns:p="http://schemas.openxmlformats.org/presentationml/2006/main">
  <p:tag name="AS_UNIQUEID" val="534"/>
</p:tagLst>
</file>

<file path=ppt/tags/tag298.xml><?xml version="1.0" encoding="utf-8"?>
<p:tagLst xmlns:a="http://schemas.openxmlformats.org/drawingml/2006/main" xmlns:r="http://schemas.openxmlformats.org/officeDocument/2006/relationships" xmlns:p="http://schemas.openxmlformats.org/presentationml/2006/main">
  <p:tag name="AS_UNIQUEID" val="529"/>
</p:tagLst>
</file>

<file path=ppt/tags/tag299.xml><?xml version="1.0" encoding="utf-8"?>
<p:tagLst xmlns:a="http://schemas.openxmlformats.org/drawingml/2006/main" xmlns:r="http://schemas.openxmlformats.org/officeDocument/2006/relationships" xmlns:p="http://schemas.openxmlformats.org/presentationml/2006/main">
  <p:tag name="AS_UNIQUEID" val="530"/>
</p:tagLst>
</file>

<file path=ppt/tags/tag3.xml><?xml version="1.0" encoding="utf-8"?>
<p:tagLst xmlns:a="http://schemas.openxmlformats.org/drawingml/2006/main" xmlns:r="http://schemas.openxmlformats.org/officeDocument/2006/relationships" xmlns:p="http://schemas.openxmlformats.org/presentationml/2006/main">
  <p:tag name="AS_UNIQUEID" val="166"/>
</p:tagLst>
</file>

<file path=ppt/tags/tag30.xml><?xml version="1.0" encoding="utf-8"?>
<p:tagLst xmlns:a="http://schemas.openxmlformats.org/drawingml/2006/main" xmlns:r="http://schemas.openxmlformats.org/officeDocument/2006/relationships" xmlns:p="http://schemas.openxmlformats.org/presentationml/2006/main">
  <p:tag name="AS_UNIQUEID" val="186"/>
</p:tagLst>
</file>

<file path=ppt/tags/tag300.xml><?xml version="1.0" encoding="utf-8"?>
<p:tagLst xmlns:a="http://schemas.openxmlformats.org/drawingml/2006/main" xmlns:r="http://schemas.openxmlformats.org/officeDocument/2006/relationships" xmlns:p="http://schemas.openxmlformats.org/presentationml/2006/main">
  <p:tag name="AS_UNIQUEID" val="533"/>
</p:tagLst>
</file>

<file path=ppt/tags/tag301.xml><?xml version="1.0" encoding="utf-8"?>
<p:tagLst xmlns:a="http://schemas.openxmlformats.org/drawingml/2006/main" xmlns:r="http://schemas.openxmlformats.org/officeDocument/2006/relationships" xmlns:p="http://schemas.openxmlformats.org/presentationml/2006/main">
  <p:tag name="AS_UNIQUEID" val="533"/>
</p:tagLst>
</file>

<file path=ppt/tags/tag302.xml><?xml version="1.0" encoding="utf-8"?>
<p:tagLst xmlns:a="http://schemas.openxmlformats.org/drawingml/2006/main" xmlns:r="http://schemas.openxmlformats.org/officeDocument/2006/relationships" xmlns:p="http://schemas.openxmlformats.org/presentationml/2006/main">
  <p:tag name="AS_UNIQUEID" val="533"/>
</p:tagLst>
</file>

<file path=ppt/tags/tag303.xml><?xml version="1.0" encoding="utf-8"?>
<p:tagLst xmlns:a="http://schemas.openxmlformats.org/drawingml/2006/main" xmlns:r="http://schemas.openxmlformats.org/officeDocument/2006/relationships" xmlns:p="http://schemas.openxmlformats.org/presentationml/2006/main">
  <p:tag name="AS_UNIQUEID" val="533"/>
</p:tagLst>
</file>

<file path=ppt/tags/tag304.xml><?xml version="1.0" encoding="utf-8"?>
<p:tagLst xmlns:a="http://schemas.openxmlformats.org/drawingml/2006/main" xmlns:r="http://schemas.openxmlformats.org/officeDocument/2006/relationships" xmlns:p="http://schemas.openxmlformats.org/presentationml/2006/main">
  <p:tag name="AS_UNIQUEID" val="533"/>
</p:tagLst>
</file>

<file path=ppt/tags/tag305.xml><?xml version="1.0" encoding="utf-8"?>
<p:tagLst xmlns:a="http://schemas.openxmlformats.org/drawingml/2006/main" xmlns:r="http://schemas.openxmlformats.org/officeDocument/2006/relationships" xmlns:p="http://schemas.openxmlformats.org/presentationml/2006/main">
  <p:tag name="AS_UNIQUEID" val="534"/>
</p:tagLst>
</file>

<file path=ppt/tags/tag306.xml><?xml version="1.0" encoding="utf-8"?>
<p:tagLst xmlns:a="http://schemas.openxmlformats.org/drawingml/2006/main" xmlns:r="http://schemas.openxmlformats.org/officeDocument/2006/relationships" xmlns:p="http://schemas.openxmlformats.org/presentationml/2006/main">
  <p:tag name="AS_UNIQUEID" val="529"/>
</p:tagLst>
</file>

<file path=ppt/tags/tag307.xml><?xml version="1.0" encoding="utf-8"?>
<p:tagLst xmlns:a="http://schemas.openxmlformats.org/drawingml/2006/main" xmlns:r="http://schemas.openxmlformats.org/officeDocument/2006/relationships" xmlns:p="http://schemas.openxmlformats.org/presentationml/2006/main">
  <p:tag name="AS_UNIQUEID" val="530"/>
</p:tagLst>
</file>

<file path=ppt/tags/tag308.xml><?xml version="1.0" encoding="utf-8"?>
<p:tagLst xmlns:a="http://schemas.openxmlformats.org/drawingml/2006/main" xmlns:r="http://schemas.openxmlformats.org/officeDocument/2006/relationships" xmlns:p="http://schemas.openxmlformats.org/presentationml/2006/main">
  <p:tag name="AS_UNIQUEID" val="533"/>
</p:tagLst>
</file>

<file path=ppt/tags/tag309.xml><?xml version="1.0" encoding="utf-8"?>
<p:tagLst xmlns:a="http://schemas.openxmlformats.org/drawingml/2006/main" xmlns:r="http://schemas.openxmlformats.org/officeDocument/2006/relationships" xmlns:p="http://schemas.openxmlformats.org/presentationml/2006/main">
  <p:tag name="AS_UNIQUEID" val="534"/>
</p:tagLst>
</file>

<file path=ppt/tags/tag31.xml><?xml version="1.0" encoding="utf-8"?>
<p:tagLst xmlns:a="http://schemas.openxmlformats.org/drawingml/2006/main" xmlns:r="http://schemas.openxmlformats.org/officeDocument/2006/relationships" xmlns:p="http://schemas.openxmlformats.org/presentationml/2006/main">
  <p:tag name="AS_UNIQUEID" val="192"/>
</p:tagLst>
</file>

<file path=ppt/tags/tag310.xml><?xml version="1.0" encoding="utf-8"?>
<p:tagLst xmlns:a="http://schemas.openxmlformats.org/drawingml/2006/main" xmlns:r="http://schemas.openxmlformats.org/officeDocument/2006/relationships" xmlns:p="http://schemas.openxmlformats.org/presentationml/2006/main">
  <p:tag name="AS_UNIQUEID" val="529"/>
</p:tagLst>
</file>

<file path=ppt/tags/tag311.xml><?xml version="1.0" encoding="utf-8"?>
<p:tagLst xmlns:a="http://schemas.openxmlformats.org/drawingml/2006/main" xmlns:r="http://schemas.openxmlformats.org/officeDocument/2006/relationships" xmlns:p="http://schemas.openxmlformats.org/presentationml/2006/main">
  <p:tag name="AS_UNIQUEID" val="530"/>
</p:tagLst>
</file>

<file path=ppt/tags/tag312.xml><?xml version="1.0" encoding="utf-8"?>
<p:tagLst xmlns:a="http://schemas.openxmlformats.org/drawingml/2006/main" xmlns:r="http://schemas.openxmlformats.org/officeDocument/2006/relationships" xmlns:p="http://schemas.openxmlformats.org/presentationml/2006/main">
  <p:tag name="AS_UNIQUEID" val="533"/>
</p:tagLst>
</file>

<file path=ppt/tags/tag313.xml><?xml version="1.0" encoding="utf-8"?>
<p:tagLst xmlns:a="http://schemas.openxmlformats.org/drawingml/2006/main" xmlns:r="http://schemas.openxmlformats.org/officeDocument/2006/relationships" xmlns:p="http://schemas.openxmlformats.org/presentationml/2006/main">
  <p:tag name="AS_UNIQUEID" val="534"/>
</p:tagLst>
</file>

<file path=ppt/tags/tag314.xml><?xml version="1.0" encoding="utf-8"?>
<p:tagLst xmlns:a="http://schemas.openxmlformats.org/drawingml/2006/main" xmlns:r="http://schemas.openxmlformats.org/officeDocument/2006/relationships" xmlns:p="http://schemas.openxmlformats.org/presentationml/2006/main">
  <p:tag name="AS_UNIQUEID" val="529"/>
</p:tagLst>
</file>

<file path=ppt/tags/tag315.xml><?xml version="1.0" encoding="utf-8"?>
<p:tagLst xmlns:a="http://schemas.openxmlformats.org/drawingml/2006/main" xmlns:r="http://schemas.openxmlformats.org/officeDocument/2006/relationships" xmlns:p="http://schemas.openxmlformats.org/presentationml/2006/main">
  <p:tag name="AS_UNIQUEID" val="530"/>
</p:tagLst>
</file>

<file path=ppt/tags/tag316.xml><?xml version="1.0" encoding="utf-8"?>
<p:tagLst xmlns:a="http://schemas.openxmlformats.org/drawingml/2006/main" xmlns:r="http://schemas.openxmlformats.org/officeDocument/2006/relationships" xmlns:p="http://schemas.openxmlformats.org/presentationml/2006/main">
  <p:tag name="AS_UNIQUEID" val="533"/>
</p:tagLst>
</file>

<file path=ppt/tags/tag317.xml><?xml version="1.0" encoding="utf-8"?>
<p:tagLst xmlns:a="http://schemas.openxmlformats.org/drawingml/2006/main" xmlns:r="http://schemas.openxmlformats.org/officeDocument/2006/relationships" xmlns:p="http://schemas.openxmlformats.org/presentationml/2006/main">
  <p:tag name="AS_UNIQUEID" val="529"/>
</p:tagLst>
</file>

<file path=ppt/tags/tag318.xml><?xml version="1.0" encoding="utf-8"?>
<p:tagLst xmlns:a="http://schemas.openxmlformats.org/drawingml/2006/main" xmlns:r="http://schemas.openxmlformats.org/officeDocument/2006/relationships" xmlns:p="http://schemas.openxmlformats.org/presentationml/2006/main">
  <p:tag name="AS_UNIQUEID" val="530"/>
</p:tagLst>
</file>

<file path=ppt/tags/tag319.xml><?xml version="1.0" encoding="utf-8"?>
<p:tagLst xmlns:a="http://schemas.openxmlformats.org/drawingml/2006/main" xmlns:r="http://schemas.openxmlformats.org/officeDocument/2006/relationships" xmlns:p="http://schemas.openxmlformats.org/presentationml/2006/main">
  <p:tag name="AS_UNIQUEID" val="533"/>
</p:tagLst>
</file>

<file path=ppt/tags/tag32.xml><?xml version="1.0" encoding="utf-8"?>
<p:tagLst xmlns:a="http://schemas.openxmlformats.org/drawingml/2006/main" xmlns:r="http://schemas.openxmlformats.org/officeDocument/2006/relationships" xmlns:p="http://schemas.openxmlformats.org/presentationml/2006/main">
  <p:tag name="AS_UNIQUEID" val="193"/>
</p:tagLst>
</file>

<file path=ppt/tags/tag320.xml><?xml version="1.0" encoding="utf-8"?>
<p:tagLst xmlns:a="http://schemas.openxmlformats.org/drawingml/2006/main" xmlns:r="http://schemas.openxmlformats.org/officeDocument/2006/relationships" xmlns:p="http://schemas.openxmlformats.org/presentationml/2006/main">
  <p:tag name="AS_UNIQUEID" val="529"/>
</p:tagLst>
</file>

<file path=ppt/tags/tag321.xml><?xml version="1.0" encoding="utf-8"?>
<p:tagLst xmlns:a="http://schemas.openxmlformats.org/drawingml/2006/main" xmlns:r="http://schemas.openxmlformats.org/officeDocument/2006/relationships" xmlns:p="http://schemas.openxmlformats.org/presentationml/2006/main">
  <p:tag name="AS_UNIQUEID" val="530"/>
</p:tagLst>
</file>

<file path=ppt/tags/tag322.xml><?xml version="1.0" encoding="utf-8"?>
<p:tagLst xmlns:a="http://schemas.openxmlformats.org/drawingml/2006/main" xmlns:r="http://schemas.openxmlformats.org/officeDocument/2006/relationships" xmlns:p="http://schemas.openxmlformats.org/presentationml/2006/main">
  <p:tag name="AS_UNIQUEID" val="533"/>
</p:tagLst>
</file>

<file path=ppt/tags/tag323.xml><?xml version="1.0" encoding="utf-8"?>
<p:tagLst xmlns:a="http://schemas.openxmlformats.org/drawingml/2006/main" xmlns:r="http://schemas.openxmlformats.org/officeDocument/2006/relationships" xmlns:p="http://schemas.openxmlformats.org/presentationml/2006/main">
  <p:tag name="AS_UNIQUEID" val="529"/>
</p:tagLst>
</file>

<file path=ppt/tags/tag324.xml><?xml version="1.0" encoding="utf-8"?>
<p:tagLst xmlns:a="http://schemas.openxmlformats.org/drawingml/2006/main" xmlns:r="http://schemas.openxmlformats.org/officeDocument/2006/relationships" xmlns:p="http://schemas.openxmlformats.org/presentationml/2006/main">
  <p:tag name="AS_UNIQUEID" val="530"/>
</p:tagLst>
</file>

<file path=ppt/tags/tag33.xml><?xml version="1.0" encoding="utf-8"?>
<p:tagLst xmlns:a="http://schemas.openxmlformats.org/drawingml/2006/main" xmlns:r="http://schemas.openxmlformats.org/officeDocument/2006/relationships" xmlns:p="http://schemas.openxmlformats.org/presentationml/2006/main">
  <p:tag name="AS_UNIQUEID" val="194"/>
</p:tagLst>
</file>

<file path=ppt/tags/tag34.xml><?xml version="1.0" encoding="utf-8"?>
<p:tagLst xmlns:a="http://schemas.openxmlformats.org/drawingml/2006/main" xmlns:r="http://schemas.openxmlformats.org/officeDocument/2006/relationships" xmlns:p="http://schemas.openxmlformats.org/presentationml/2006/main">
  <p:tag name="AS_UNIQUEID" val="195"/>
</p:tagLst>
</file>

<file path=ppt/tags/tag35.xml><?xml version="1.0" encoding="utf-8"?>
<p:tagLst xmlns:a="http://schemas.openxmlformats.org/drawingml/2006/main" xmlns:r="http://schemas.openxmlformats.org/officeDocument/2006/relationships" xmlns:p="http://schemas.openxmlformats.org/presentationml/2006/main">
  <p:tag name="AS_UNIQUEID" val="196"/>
</p:tagLst>
</file>

<file path=ppt/tags/tag36.xml><?xml version="1.0" encoding="utf-8"?>
<p:tagLst xmlns:a="http://schemas.openxmlformats.org/drawingml/2006/main" xmlns:r="http://schemas.openxmlformats.org/officeDocument/2006/relationships" xmlns:p="http://schemas.openxmlformats.org/presentationml/2006/main">
  <p:tag name="AS_UNIQUEID" val="197"/>
</p:tagLst>
</file>

<file path=ppt/tags/tag37.xml><?xml version="1.0" encoding="utf-8"?>
<p:tagLst xmlns:a="http://schemas.openxmlformats.org/drawingml/2006/main" xmlns:r="http://schemas.openxmlformats.org/officeDocument/2006/relationships" xmlns:p="http://schemas.openxmlformats.org/presentationml/2006/main">
  <p:tag name="AS_UNIQUEID" val="198"/>
</p:tagLst>
</file>

<file path=ppt/tags/tag38.xml><?xml version="1.0" encoding="utf-8"?>
<p:tagLst xmlns:a="http://schemas.openxmlformats.org/drawingml/2006/main" xmlns:r="http://schemas.openxmlformats.org/officeDocument/2006/relationships" xmlns:p="http://schemas.openxmlformats.org/presentationml/2006/main">
  <p:tag name="AS_UNIQUEID" val="199"/>
</p:tagLst>
</file>

<file path=ppt/tags/tag39.xml><?xml version="1.0" encoding="utf-8"?>
<p:tagLst xmlns:a="http://schemas.openxmlformats.org/drawingml/2006/main" xmlns:r="http://schemas.openxmlformats.org/officeDocument/2006/relationships" xmlns:p="http://schemas.openxmlformats.org/presentationml/2006/main">
  <p:tag name="AS_UNIQUEID" val="200"/>
</p:tagLst>
</file>

<file path=ppt/tags/tag4.xml><?xml version="1.0" encoding="utf-8"?>
<p:tagLst xmlns:a="http://schemas.openxmlformats.org/drawingml/2006/main" xmlns:r="http://schemas.openxmlformats.org/officeDocument/2006/relationships" xmlns:p="http://schemas.openxmlformats.org/presentationml/2006/main">
  <p:tag name="AS_UNIQUEID" val="167"/>
</p:tagLst>
</file>

<file path=ppt/tags/tag40.xml><?xml version="1.0" encoding="utf-8"?>
<p:tagLst xmlns:a="http://schemas.openxmlformats.org/drawingml/2006/main" xmlns:r="http://schemas.openxmlformats.org/officeDocument/2006/relationships" xmlns:p="http://schemas.openxmlformats.org/presentationml/2006/main">
  <p:tag name="AS_UNIQUEID" val="201"/>
</p:tagLst>
</file>

<file path=ppt/tags/tag41.xml><?xml version="1.0" encoding="utf-8"?>
<p:tagLst xmlns:a="http://schemas.openxmlformats.org/drawingml/2006/main" xmlns:r="http://schemas.openxmlformats.org/officeDocument/2006/relationships" xmlns:p="http://schemas.openxmlformats.org/presentationml/2006/main">
  <p:tag name="AS_UNIQUEID" val="202"/>
</p:tagLst>
</file>

<file path=ppt/tags/tag42.xml><?xml version="1.0" encoding="utf-8"?>
<p:tagLst xmlns:a="http://schemas.openxmlformats.org/drawingml/2006/main" xmlns:r="http://schemas.openxmlformats.org/officeDocument/2006/relationships" xmlns:p="http://schemas.openxmlformats.org/presentationml/2006/main">
  <p:tag name="AS_UNIQUEID" val="203"/>
</p:tagLst>
</file>

<file path=ppt/tags/tag43.xml><?xml version="1.0" encoding="utf-8"?>
<p:tagLst xmlns:a="http://schemas.openxmlformats.org/drawingml/2006/main" xmlns:r="http://schemas.openxmlformats.org/officeDocument/2006/relationships" xmlns:p="http://schemas.openxmlformats.org/presentationml/2006/main">
  <p:tag name="AS_UNIQUEID" val="204"/>
</p:tagLst>
</file>

<file path=ppt/tags/tag44.xml><?xml version="1.0" encoding="utf-8"?>
<p:tagLst xmlns:a="http://schemas.openxmlformats.org/drawingml/2006/main" xmlns:r="http://schemas.openxmlformats.org/officeDocument/2006/relationships" xmlns:p="http://schemas.openxmlformats.org/presentationml/2006/main">
  <p:tag name="AS_UNIQUEID" val="188"/>
</p:tagLst>
</file>

<file path=ppt/tags/tag45.xml><?xml version="1.0" encoding="utf-8"?>
<p:tagLst xmlns:a="http://schemas.openxmlformats.org/drawingml/2006/main" xmlns:r="http://schemas.openxmlformats.org/officeDocument/2006/relationships" xmlns:p="http://schemas.openxmlformats.org/presentationml/2006/main">
  <p:tag name="AS_UNIQUEID" val="189"/>
</p:tagLst>
</file>

<file path=ppt/tags/tag46.xml><?xml version="1.0" encoding="utf-8"?>
<p:tagLst xmlns:a="http://schemas.openxmlformats.org/drawingml/2006/main" xmlns:r="http://schemas.openxmlformats.org/officeDocument/2006/relationships" xmlns:p="http://schemas.openxmlformats.org/presentationml/2006/main">
  <p:tag name="AS_UNIQUEID" val="190"/>
</p:tagLst>
</file>

<file path=ppt/tags/tag47.xml><?xml version="1.0" encoding="utf-8"?>
<p:tagLst xmlns:a="http://schemas.openxmlformats.org/drawingml/2006/main" xmlns:r="http://schemas.openxmlformats.org/officeDocument/2006/relationships" xmlns:p="http://schemas.openxmlformats.org/presentationml/2006/main">
  <p:tag name="AS_UNIQUEID" val="211"/>
</p:tagLst>
</file>

<file path=ppt/tags/tag48.xml><?xml version="1.0" encoding="utf-8"?>
<p:tagLst xmlns:a="http://schemas.openxmlformats.org/drawingml/2006/main" xmlns:r="http://schemas.openxmlformats.org/officeDocument/2006/relationships" xmlns:p="http://schemas.openxmlformats.org/presentationml/2006/main">
  <p:tag name="AS_UNIQUEID" val="217"/>
</p:tagLst>
</file>

<file path=ppt/tags/tag49.xml><?xml version="1.0" encoding="utf-8"?>
<p:tagLst xmlns:a="http://schemas.openxmlformats.org/drawingml/2006/main" xmlns:r="http://schemas.openxmlformats.org/officeDocument/2006/relationships" xmlns:p="http://schemas.openxmlformats.org/presentationml/2006/main">
  <p:tag name="AS_UNIQUEID" val="223"/>
</p:tagLst>
</file>

<file path=ppt/tags/tag5.xml><?xml version="1.0" encoding="utf-8"?>
<p:tagLst xmlns:a="http://schemas.openxmlformats.org/drawingml/2006/main" xmlns:r="http://schemas.openxmlformats.org/officeDocument/2006/relationships" xmlns:p="http://schemas.openxmlformats.org/presentationml/2006/main">
  <p:tag name="AS_UNIQUEID" val="168"/>
</p:tagLst>
</file>

<file path=ppt/tags/tag50.xml><?xml version="1.0" encoding="utf-8"?>
<p:tagLst xmlns:a="http://schemas.openxmlformats.org/drawingml/2006/main" xmlns:r="http://schemas.openxmlformats.org/officeDocument/2006/relationships" xmlns:p="http://schemas.openxmlformats.org/presentationml/2006/main">
  <p:tag name="AS_UNIQUEID" val="224"/>
</p:tagLst>
</file>

<file path=ppt/tags/tag51.xml><?xml version="1.0" encoding="utf-8"?>
<p:tagLst xmlns:a="http://schemas.openxmlformats.org/drawingml/2006/main" xmlns:r="http://schemas.openxmlformats.org/officeDocument/2006/relationships" xmlns:p="http://schemas.openxmlformats.org/presentationml/2006/main">
  <p:tag name="AS_UNIQUEID" val="225"/>
</p:tagLst>
</file>

<file path=ppt/tags/tag52.xml><?xml version="1.0" encoding="utf-8"?>
<p:tagLst xmlns:a="http://schemas.openxmlformats.org/drawingml/2006/main" xmlns:r="http://schemas.openxmlformats.org/officeDocument/2006/relationships" xmlns:p="http://schemas.openxmlformats.org/presentationml/2006/main">
  <p:tag name="AS_UNIQUEID" val="226"/>
</p:tagLst>
</file>

<file path=ppt/tags/tag53.xml><?xml version="1.0" encoding="utf-8"?>
<p:tagLst xmlns:a="http://schemas.openxmlformats.org/drawingml/2006/main" xmlns:r="http://schemas.openxmlformats.org/officeDocument/2006/relationships" xmlns:p="http://schemas.openxmlformats.org/presentationml/2006/main">
  <p:tag name="AS_UNIQUEID" val="227"/>
</p:tagLst>
</file>

<file path=ppt/tags/tag54.xml><?xml version="1.0" encoding="utf-8"?>
<p:tagLst xmlns:a="http://schemas.openxmlformats.org/drawingml/2006/main" xmlns:r="http://schemas.openxmlformats.org/officeDocument/2006/relationships" xmlns:p="http://schemas.openxmlformats.org/presentationml/2006/main">
  <p:tag name="AS_UNIQUEID" val="228"/>
</p:tagLst>
</file>

<file path=ppt/tags/tag55.xml><?xml version="1.0" encoding="utf-8"?>
<p:tagLst xmlns:a="http://schemas.openxmlformats.org/drawingml/2006/main" xmlns:r="http://schemas.openxmlformats.org/officeDocument/2006/relationships" xmlns:p="http://schemas.openxmlformats.org/presentationml/2006/main">
  <p:tag name="AS_UNIQUEID" val="229"/>
</p:tagLst>
</file>

<file path=ppt/tags/tag56.xml><?xml version="1.0" encoding="utf-8"?>
<p:tagLst xmlns:a="http://schemas.openxmlformats.org/drawingml/2006/main" xmlns:r="http://schemas.openxmlformats.org/officeDocument/2006/relationships" xmlns:p="http://schemas.openxmlformats.org/presentationml/2006/main">
  <p:tag name="AS_UNIQUEID" val="230"/>
</p:tagLst>
</file>

<file path=ppt/tags/tag57.xml><?xml version="1.0" encoding="utf-8"?>
<p:tagLst xmlns:a="http://schemas.openxmlformats.org/drawingml/2006/main" xmlns:r="http://schemas.openxmlformats.org/officeDocument/2006/relationships" xmlns:p="http://schemas.openxmlformats.org/presentationml/2006/main">
  <p:tag name="AS_UNIQUEID" val="231"/>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169"/>
</p:tagLst>
</file>

<file path=ppt/tags/tag60.xml><?xml version="1.0" encoding="utf-8"?>
<p:tagLst xmlns:a="http://schemas.openxmlformats.org/drawingml/2006/main" xmlns:r="http://schemas.openxmlformats.org/officeDocument/2006/relationships" xmlns:p="http://schemas.openxmlformats.org/presentationml/2006/main">
  <p:tag name="AS_UNIQUEID" val="234"/>
</p:tagLst>
</file>

<file path=ppt/tags/tag61.xml><?xml version="1.0" encoding="utf-8"?>
<p:tagLst xmlns:a="http://schemas.openxmlformats.org/drawingml/2006/main" xmlns:r="http://schemas.openxmlformats.org/officeDocument/2006/relationships" xmlns:p="http://schemas.openxmlformats.org/presentationml/2006/main">
  <p:tag name="AS_UNIQUEID" val="235"/>
</p:tagLst>
</file>

<file path=ppt/tags/tag62.xml><?xml version="1.0" encoding="utf-8"?>
<p:tagLst xmlns:a="http://schemas.openxmlformats.org/drawingml/2006/main" xmlns:r="http://schemas.openxmlformats.org/officeDocument/2006/relationships" xmlns:p="http://schemas.openxmlformats.org/presentationml/2006/main">
  <p:tag name="AS_UNIQUEID" val="218"/>
</p:tagLst>
</file>

<file path=ppt/tags/tag63.xml><?xml version="1.0" encoding="utf-8"?>
<p:tagLst xmlns:a="http://schemas.openxmlformats.org/drawingml/2006/main" xmlns:r="http://schemas.openxmlformats.org/officeDocument/2006/relationships" xmlns:p="http://schemas.openxmlformats.org/presentationml/2006/main">
  <p:tag name="AS_UNIQUEID" val="219"/>
</p:tagLst>
</file>

<file path=ppt/tags/tag64.xml><?xml version="1.0" encoding="utf-8"?>
<p:tagLst xmlns:a="http://schemas.openxmlformats.org/drawingml/2006/main" xmlns:r="http://schemas.openxmlformats.org/officeDocument/2006/relationships" xmlns:p="http://schemas.openxmlformats.org/presentationml/2006/main">
  <p:tag name="AS_UNIQUEID" val="222"/>
</p:tagLst>
</file>

<file path=ppt/tags/tag65.xml><?xml version="1.0" encoding="utf-8"?>
<p:tagLst xmlns:a="http://schemas.openxmlformats.org/drawingml/2006/main" xmlns:r="http://schemas.openxmlformats.org/officeDocument/2006/relationships" xmlns:p="http://schemas.openxmlformats.org/presentationml/2006/main">
  <p:tag name="AS_UNIQUEID" val="220"/>
</p:tagLst>
</file>

<file path=ppt/tags/tag66.xml><?xml version="1.0" encoding="utf-8"?>
<p:tagLst xmlns:a="http://schemas.openxmlformats.org/drawingml/2006/main" xmlns:r="http://schemas.openxmlformats.org/officeDocument/2006/relationships" xmlns:p="http://schemas.openxmlformats.org/presentationml/2006/main">
  <p:tag name="AS_UNIQUEID" val="221"/>
</p:tagLst>
</file>

<file path=ppt/tags/tag67.xml><?xml version="1.0" encoding="utf-8"?>
<p:tagLst xmlns:a="http://schemas.openxmlformats.org/drawingml/2006/main" xmlns:r="http://schemas.openxmlformats.org/officeDocument/2006/relationships" xmlns:p="http://schemas.openxmlformats.org/presentationml/2006/main">
  <p:tag name="AS_UNIQUEID" val="212"/>
</p:tagLst>
</file>

<file path=ppt/tags/tag68.xml><?xml version="1.0" encoding="utf-8"?>
<p:tagLst xmlns:a="http://schemas.openxmlformats.org/drawingml/2006/main" xmlns:r="http://schemas.openxmlformats.org/officeDocument/2006/relationships" xmlns:p="http://schemas.openxmlformats.org/presentationml/2006/main">
  <p:tag name="AS_UNIQUEID" val="213"/>
</p:tagLst>
</file>

<file path=ppt/tags/tag69.xml><?xml version="1.0" encoding="utf-8"?>
<p:tagLst xmlns:a="http://schemas.openxmlformats.org/drawingml/2006/main" xmlns:r="http://schemas.openxmlformats.org/officeDocument/2006/relationships" xmlns:p="http://schemas.openxmlformats.org/presentationml/2006/main">
  <p:tag name="AS_UNIQUEID" val="216"/>
</p:tagLst>
</file>

<file path=ppt/tags/tag7.xml><?xml version="1.0" encoding="utf-8"?>
<p:tagLst xmlns:a="http://schemas.openxmlformats.org/drawingml/2006/main" xmlns:r="http://schemas.openxmlformats.org/officeDocument/2006/relationships" xmlns:p="http://schemas.openxmlformats.org/presentationml/2006/main">
  <p:tag name="AS_UNIQUEID" val="170"/>
</p:tagLst>
</file>

<file path=ppt/tags/tag70.xml><?xml version="1.0" encoding="utf-8"?>
<p:tagLst xmlns:a="http://schemas.openxmlformats.org/drawingml/2006/main" xmlns:r="http://schemas.openxmlformats.org/officeDocument/2006/relationships" xmlns:p="http://schemas.openxmlformats.org/presentationml/2006/main">
  <p:tag name="AS_UNIQUEID" val="214"/>
</p:tagLst>
</file>

<file path=ppt/tags/tag71.xml><?xml version="1.0" encoding="utf-8"?>
<p:tagLst xmlns:a="http://schemas.openxmlformats.org/drawingml/2006/main" xmlns:r="http://schemas.openxmlformats.org/officeDocument/2006/relationships" xmlns:p="http://schemas.openxmlformats.org/presentationml/2006/main">
  <p:tag name="AS_UNIQUEID" val="215"/>
</p:tagLst>
</file>

<file path=ppt/tags/tag72.xml><?xml version="1.0" encoding="utf-8"?>
<p:tagLst xmlns:a="http://schemas.openxmlformats.org/drawingml/2006/main" xmlns:r="http://schemas.openxmlformats.org/officeDocument/2006/relationships" xmlns:p="http://schemas.openxmlformats.org/presentationml/2006/main">
  <p:tag name="AS_UNIQUEID" val="206"/>
</p:tagLst>
</file>

<file path=ppt/tags/tag73.xml><?xml version="1.0" encoding="utf-8"?>
<p:tagLst xmlns:a="http://schemas.openxmlformats.org/drawingml/2006/main" xmlns:r="http://schemas.openxmlformats.org/officeDocument/2006/relationships" xmlns:p="http://schemas.openxmlformats.org/presentationml/2006/main">
  <p:tag name="AS_UNIQUEID" val="207"/>
</p:tagLst>
</file>

<file path=ppt/tags/tag74.xml><?xml version="1.0" encoding="utf-8"?>
<p:tagLst xmlns:a="http://schemas.openxmlformats.org/drawingml/2006/main" xmlns:r="http://schemas.openxmlformats.org/officeDocument/2006/relationships" xmlns:p="http://schemas.openxmlformats.org/presentationml/2006/main">
  <p:tag name="AS_UNIQUEID" val="208"/>
</p:tagLst>
</file>

<file path=ppt/tags/tag75.xml><?xml version="1.0" encoding="utf-8"?>
<p:tagLst xmlns:a="http://schemas.openxmlformats.org/drawingml/2006/main" xmlns:r="http://schemas.openxmlformats.org/officeDocument/2006/relationships" xmlns:p="http://schemas.openxmlformats.org/presentationml/2006/main">
  <p:tag name="AS_UNIQUEID" val="209"/>
</p:tagLst>
</file>

<file path=ppt/tags/tag76.xml><?xml version="1.0" encoding="utf-8"?>
<p:tagLst xmlns:a="http://schemas.openxmlformats.org/drawingml/2006/main" xmlns:r="http://schemas.openxmlformats.org/officeDocument/2006/relationships" xmlns:p="http://schemas.openxmlformats.org/presentationml/2006/main">
  <p:tag name="AS_UNIQUEID" val="242"/>
</p:tagLst>
</file>

<file path=ppt/tags/tag77.xml><?xml version="1.0" encoding="utf-8"?>
<p:tagLst xmlns:a="http://schemas.openxmlformats.org/drawingml/2006/main" xmlns:r="http://schemas.openxmlformats.org/officeDocument/2006/relationships" xmlns:p="http://schemas.openxmlformats.org/presentationml/2006/main">
  <p:tag name="AS_UNIQUEID" val="243"/>
</p:tagLst>
</file>

<file path=ppt/tags/tag78.xml><?xml version="1.0" encoding="utf-8"?>
<p:tagLst xmlns:a="http://schemas.openxmlformats.org/drawingml/2006/main" xmlns:r="http://schemas.openxmlformats.org/officeDocument/2006/relationships" xmlns:p="http://schemas.openxmlformats.org/presentationml/2006/main">
  <p:tag name="AS_UNIQUEID" val="244"/>
</p:tagLst>
</file>

<file path=ppt/tags/tag79.xml><?xml version="1.0" encoding="utf-8"?>
<p:tagLst xmlns:a="http://schemas.openxmlformats.org/drawingml/2006/main" xmlns:r="http://schemas.openxmlformats.org/officeDocument/2006/relationships" xmlns:p="http://schemas.openxmlformats.org/presentationml/2006/main">
  <p:tag name="AS_UNIQUEID" val="245"/>
</p:tagLst>
</file>

<file path=ppt/tags/tag8.xml><?xml version="1.0" encoding="utf-8"?>
<p:tagLst xmlns:a="http://schemas.openxmlformats.org/drawingml/2006/main" xmlns:r="http://schemas.openxmlformats.org/officeDocument/2006/relationships" xmlns:p="http://schemas.openxmlformats.org/presentationml/2006/main">
  <p:tag name="AS_UNIQUEID" val="171"/>
</p:tagLst>
</file>

<file path=ppt/tags/tag80.xml><?xml version="1.0" encoding="utf-8"?>
<p:tagLst xmlns:a="http://schemas.openxmlformats.org/drawingml/2006/main" xmlns:r="http://schemas.openxmlformats.org/officeDocument/2006/relationships" xmlns:p="http://schemas.openxmlformats.org/presentationml/2006/main">
  <p:tag name="AS_UNIQUEID" val="246"/>
</p:tagLst>
</file>

<file path=ppt/tags/tag81.xml><?xml version="1.0" encoding="utf-8"?>
<p:tagLst xmlns:a="http://schemas.openxmlformats.org/drawingml/2006/main" xmlns:r="http://schemas.openxmlformats.org/officeDocument/2006/relationships" xmlns:p="http://schemas.openxmlformats.org/presentationml/2006/main">
  <p:tag name="AS_UNIQUEID" val="247"/>
</p:tagLst>
</file>

<file path=ppt/tags/tag82.xml><?xml version="1.0" encoding="utf-8"?>
<p:tagLst xmlns:a="http://schemas.openxmlformats.org/drawingml/2006/main" xmlns:r="http://schemas.openxmlformats.org/officeDocument/2006/relationships" xmlns:p="http://schemas.openxmlformats.org/presentationml/2006/main">
  <p:tag name="AS_UNIQUEID" val="248"/>
</p:tagLst>
</file>

<file path=ppt/tags/tag83.xml><?xml version="1.0" encoding="utf-8"?>
<p:tagLst xmlns:a="http://schemas.openxmlformats.org/drawingml/2006/main" xmlns:r="http://schemas.openxmlformats.org/officeDocument/2006/relationships" xmlns:p="http://schemas.openxmlformats.org/presentationml/2006/main">
  <p:tag name="AS_UNIQUEID" val="249"/>
</p:tagLst>
</file>

<file path=ppt/tags/tag84.xml><?xml version="1.0" encoding="utf-8"?>
<p:tagLst xmlns:a="http://schemas.openxmlformats.org/drawingml/2006/main" xmlns:r="http://schemas.openxmlformats.org/officeDocument/2006/relationships" xmlns:p="http://schemas.openxmlformats.org/presentationml/2006/main">
  <p:tag name="AS_UNIQUEID" val="250"/>
</p:tagLst>
</file>

<file path=ppt/tags/tag85.xml><?xml version="1.0" encoding="utf-8"?>
<p:tagLst xmlns:a="http://schemas.openxmlformats.org/drawingml/2006/main" xmlns:r="http://schemas.openxmlformats.org/officeDocument/2006/relationships" xmlns:p="http://schemas.openxmlformats.org/presentationml/2006/main">
  <p:tag name="AS_UNIQUEID" val="251"/>
</p:tagLst>
</file>

<file path=ppt/tags/tag86.xml><?xml version="1.0" encoding="utf-8"?>
<p:tagLst xmlns:a="http://schemas.openxmlformats.org/drawingml/2006/main" xmlns:r="http://schemas.openxmlformats.org/officeDocument/2006/relationships" xmlns:p="http://schemas.openxmlformats.org/presentationml/2006/main">
  <p:tag name="AS_UNIQUEID" val="252"/>
</p:tagLst>
</file>

<file path=ppt/tags/tag87.xml><?xml version="1.0" encoding="utf-8"?>
<p:tagLst xmlns:a="http://schemas.openxmlformats.org/drawingml/2006/main" xmlns:r="http://schemas.openxmlformats.org/officeDocument/2006/relationships" xmlns:p="http://schemas.openxmlformats.org/presentationml/2006/main">
  <p:tag name="AS_UNIQUEID" val="253"/>
</p:tagLst>
</file>

<file path=ppt/tags/tag88.xml><?xml version="1.0" encoding="utf-8"?>
<p:tagLst xmlns:a="http://schemas.openxmlformats.org/drawingml/2006/main" xmlns:r="http://schemas.openxmlformats.org/officeDocument/2006/relationships" xmlns:p="http://schemas.openxmlformats.org/presentationml/2006/main">
  <p:tag name="AS_UNIQUEID" val="237"/>
</p:tagLst>
</file>

<file path=ppt/tags/tag89.xml><?xml version="1.0" encoding="utf-8"?>
<p:tagLst xmlns:a="http://schemas.openxmlformats.org/drawingml/2006/main" xmlns:r="http://schemas.openxmlformats.org/officeDocument/2006/relationships" xmlns:p="http://schemas.openxmlformats.org/presentationml/2006/main">
  <p:tag name="AS_UNIQUEID" val="238"/>
</p:tagLst>
</file>

<file path=ppt/tags/tag9.xml><?xml version="1.0" encoding="utf-8"?>
<p:tagLst xmlns:a="http://schemas.openxmlformats.org/drawingml/2006/main" xmlns:r="http://schemas.openxmlformats.org/officeDocument/2006/relationships" xmlns:p="http://schemas.openxmlformats.org/presentationml/2006/main">
  <p:tag name="AS_UNIQUEID" val="172"/>
</p:tagLst>
</file>

<file path=ppt/tags/tag90.xml><?xml version="1.0" encoding="utf-8"?>
<p:tagLst xmlns:a="http://schemas.openxmlformats.org/drawingml/2006/main" xmlns:r="http://schemas.openxmlformats.org/officeDocument/2006/relationships" xmlns:p="http://schemas.openxmlformats.org/presentationml/2006/main">
  <p:tag name="AS_UNIQUEID" val="239"/>
</p:tagLst>
</file>

<file path=ppt/tags/tag91.xml><?xml version="1.0" encoding="utf-8"?>
<p:tagLst xmlns:a="http://schemas.openxmlformats.org/drawingml/2006/main" xmlns:r="http://schemas.openxmlformats.org/officeDocument/2006/relationships" xmlns:p="http://schemas.openxmlformats.org/presentationml/2006/main">
  <p:tag name="AS_UNIQUEID" val="240"/>
</p:tagLst>
</file>

<file path=ppt/tags/tag92.xml><?xml version="1.0" encoding="utf-8"?>
<p:tagLst xmlns:a="http://schemas.openxmlformats.org/drawingml/2006/main" xmlns:r="http://schemas.openxmlformats.org/officeDocument/2006/relationships" xmlns:p="http://schemas.openxmlformats.org/presentationml/2006/main">
  <p:tag name="AS_UNIQUEID" val="287"/>
</p:tagLst>
</file>

<file path=ppt/tags/tag93.xml><?xml version="1.0" encoding="utf-8"?>
<p:tagLst xmlns:a="http://schemas.openxmlformats.org/drawingml/2006/main" xmlns:r="http://schemas.openxmlformats.org/officeDocument/2006/relationships" xmlns:p="http://schemas.openxmlformats.org/presentationml/2006/main">
  <p:tag name="AS_UNIQUEID" val="300"/>
</p:tagLst>
</file>

<file path=ppt/tags/tag94.xml><?xml version="1.0" encoding="utf-8"?>
<p:tagLst xmlns:a="http://schemas.openxmlformats.org/drawingml/2006/main" xmlns:r="http://schemas.openxmlformats.org/officeDocument/2006/relationships" xmlns:p="http://schemas.openxmlformats.org/presentationml/2006/main">
  <p:tag name="AS_UNIQUEID" val="301"/>
</p:tagLst>
</file>

<file path=ppt/tags/tag95.xml><?xml version="1.0" encoding="utf-8"?>
<p:tagLst xmlns:a="http://schemas.openxmlformats.org/drawingml/2006/main" xmlns:r="http://schemas.openxmlformats.org/officeDocument/2006/relationships" xmlns:p="http://schemas.openxmlformats.org/presentationml/2006/main">
  <p:tag name="AS_UNIQUEID" val="288"/>
</p:tagLst>
</file>

<file path=ppt/tags/tag96.xml><?xml version="1.0" encoding="utf-8"?>
<p:tagLst xmlns:a="http://schemas.openxmlformats.org/drawingml/2006/main" xmlns:r="http://schemas.openxmlformats.org/officeDocument/2006/relationships" xmlns:p="http://schemas.openxmlformats.org/presentationml/2006/main">
  <p:tag name="AS_UNIQUEID" val="291"/>
</p:tagLst>
</file>

<file path=ppt/tags/tag97.xml><?xml version="1.0" encoding="utf-8"?>
<p:tagLst xmlns:a="http://schemas.openxmlformats.org/drawingml/2006/main" xmlns:r="http://schemas.openxmlformats.org/officeDocument/2006/relationships" xmlns:p="http://schemas.openxmlformats.org/presentationml/2006/main">
  <p:tag name="AS_UNIQUEID" val="292"/>
</p:tagLst>
</file>

<file path=ppt/tags/tag98.xml><?xml version="1.0" encoding="utf-8"?>
<p:tagLst xmlns:a="http://schemas.openxmlformats.org/drawingml/2006/main" xmlns:r="http://schemas.openxmlformats.org/officeDocument/2006/relationships" xmlns:p="http://schemas.openxmlformats.org/presentationml/2006/main">
  <p:tag name="AS_UNIQUEID" val="293"/>
</p:tagLst>
</file>

<file path=ppt/tags/tag99.xml><?xml version="1.0" encoding="utf-8"?>
<p:tagLst xmlns:a="http://schemas.openxmlformats.org/drawingml/2006/main" xmlns:r="http://schemas.openxmlformats.org/officeDocument/2006/relationships" xmlns:p="http://schemas.openxmlformats.org/presentationml/2006/main">
  <p:tag name="AS_UNIQUEID" val="294"/>
</p:tagLst>
</file>

<file path=ppt/theme/theme1.xml><?xml version="1.0" encoding="utf-8"?>
<a:theme xmlns:a="http://schemas.openxmlformats.org/drawingml/2006/main" name="1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10.xml><?xml version="1.0" encoding="utf-8"?>
<a:theme xmlns:a="http://schemas.openxmlformats.org/drawingml/2006/main" name="9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1.xml><?xml version="1.0" encoding="utf-8"?>
<a:theme xmlns:a="http://schemas.openxmlformats.org/drawingml/2006/main" name="1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2.xml><?xml version="1.0" encoding="utf-8"?>
<a:theme xmlns:a="http://schemas.openxmlformats.org/drawingml/2006/main" name="13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3.xml><?xml version="1.0" encoding="utf-8"?>
<a:theme xmlns:a="http://schemas.openxmlformats.org/drawingml/2006/main" name="2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4.xml><?xml version="1.0" encoding="utf-8"?>
<a:theme xmlns:a="http://schemas.openxmlformats.org/drawingml/2006/main" name="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5.xml><?xml version="1.0" encoding="utf-8"?>
<a:theme xmlns:a="http://schemas.openxmlformats.org/drawingml/2006/main" name="2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6.xml><?xml version="1.0" encoding="utf-8"?>
<a:theme xmlns:a="http://schemas.openxmlformats.org/drawingml/2006/main" name="4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7.xml><?xml version="1.0" encoding="utf-8"?>
<a:theme xmlns:a="http://schemas.openxmlformats.org/drawingml/2006/main" name="5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8.xml><?xml version="1.0" encoding="utf-8"?>
<a:theme xmlns:a="http://schemas.openxmlformats.org/drawingml/2006/main" name="6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9.xml><?xml version="1.0" encoding="utf-8"?>
<a:theme xmlns:a="http://schemas.openxmlformats.org/drawingml/2006/main" name="8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docMetadata/LabelInfo.xml><?xml version="1.0" encoding="utf-8"?>
<clbl:labelList xmlns:clbl="http://schemas.microsoft.com/office/2020/mipLabelMetadata">
  <clbl:label id="{b5a65d61-d7b8-421d-8c35-77932271ec4e}" enabled="1" method="Privileged" siteId="{d9d3d3ff-6c08-40ca-a4a9-aefb873ec020}" contentBits="0" removed="0"/>
</clbl:labelList>
</file>

<file path=docProps/app.xml><?xml version="1.0" encoding="utf-8"?>
<Properties xmlns="http://schemas.openxmlformats.org/officeDocument/2006/extended-properties" xmlns:vt="http://schemas.openxmlformats.org/officeDocument/2006/docPropsVTypes">
  <TotalTime>1926</TotalTime>
  <Words>3138</Words>
  <Application>Microsoft Office PowerPoint</Application>
  <PresentationFormat>Widescreen</PresentationFormat>
  <Paragraphs>239</Paragraphs>
  <Slides>26</Slides>
  <Notes>26</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26</vt:i4>
      </vt:variant>
    </vt:vector>
  </HeadingPairs>
  <TitlesOfParts>
    <vt:vector size="49" baseType="lpstr">
      <vt:lpstr>Aptos</vt:lpstr>
      <vt:lpstr>Arial</vt:lpstr>
      <vt:lpstr>Calibri</vt:lpstr>
      <vt:lpstr>Cambria Math</vt:lpstr>
      <vt:lpstr>Courier New</vt:lpstr>
      <vt:lpstr>Open Sans Light</vt:lpstr>
      <vt:lpstr>Segoe UI</vt:lpstr>
      <vt:lpstr>Segoe UI Semilight</vt:lpstr>
      <vt:lpstr>Symbol</vt:lpstr>
      <vt:lpstr>Times New Roman</vt:lpstr>
      <vt:lpstr>Wingdings</vt:lpstr>
      <vt:lpstr>1_RAFAEL Theme</vt:lpstr>
      <vt:lpstr>Gilat Satellite Networks</vt:lpstr>
      <vt:lpstr>2_RAFAEL Theme</vt:lpstr>
      <vt:lpstr>1_Gilat Satellite Networks</vt:lpstr>
      <vt:lpstr>2_Gilat Satellite Networks</vt:lpstr>
      <vt:lpstr>4_Gilat Satellite Networks</vt:lpstr>
      <vt:lpstr>5_Gilat Satellite Networks</vt:lpstr>
      <vt:lpstr>6_Gilat Satellite Networks</vt:lpstr>
      <vt:lpstr>8_Gilat Satellite Networks</vt:lpstr>
      <vt:lpstr>9_Gilat Satellite Networks</vt:lpstr>
      <vt:lpstr>11_Gilat Satellite Networks</vt:lpstr>
      <vt:lpstr>13_Gilat Satellite Networks</vt:lpstr>
      <vt:lpstr>PowerPoint Presentation</vt:lpstr>
      <vt:lpstr>PowerPoint Presentation</vt:lpstr>
      <vt:lpstr>PowerPoint Presentation</vt:lpstr>
      <vt:lpstr>SHOR’s ALGORITHM</vt:lpstr>
      <vt:lpstr>SHOR’s ALGORITHM</vt:lpstr>
      <vt:lpstr>The problem</vt:lpstr>
      <vt:lpstr>VULNERABILITY TO QUANTUM ATTACKS</vt:lpstr>
      <vt:lpstr>VULNERABILITY TO QUANTUM ATTACKS</vt:lpstr>
      <vt:lpstr>The Solution - QSSL</vt:lpstr>
      <vt:lpstr>quantum physics ?</vt:lpstr>
      <vt:lpstr>Principles of Quantum Computing</vt:lpstr>
      <vt:lpstr>PowerPoint Presentation</vt:lpstr>
      <vt:lpstr>Importance of QSSL</vt:lpstr>
      <vt:lpstr>PowerPoint Presentation</vt:lpstr>
      <vt:lpstr>Our IDEA</vt:lpstr>
      <vt:lpstr>PowerPoint Presentation</vt:lpstr>
      <vt:lpstr>PowerPoint Presentation</vt:lpstr>
      <vt:lpstr>PowerPoint Presentation</vt:lpstr>
      <vt:lpstr>PowerPoint Presentation</vt:lpstr>
      <vt:lpstr>PowerPoint Presentation</vt:lpstr>
      <vt:lpstr>OUR Goal</vt:lpstr>
      <vt:lpstr>Our Problem: Ensuring Quantum Resistance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 TIBI</dc:creator>
  <cp:lastModifiedBy>מתן צוקרמן</cp:lastModifiedBy>
  <cp:revision>144</cp:revision>
  <cp:lastPrinted>2024-07-18T14:43:12Z</cp:lastPrinted>
  <dcterms:created xsi:type="dcterms:W3CDTF">2024-07-18T14:43:12Z</dcterms:created>
  <dcterms:modified xsi:type="dcterms:W3CDTF">2024-09-21T07:53:36Z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a65d61-d7b8-421d-8c35-77932271ec4e_Enabled">
    <vt:lpwstr>true</vt:lpwstr>
  </property>
  <property fmtid="{D5CDD505-2E9C-101B-9397-08002B2CF9AE}" pid="3" name="MSIP_Label_b5a65d61-d7b8-421d-8c35-77932271ec4e_SetDate">
    <vt:lpwstr>2024-07-18T13:53:06Z</vt:lpwstr>
  </property>
  <property fmtid="{D5CDD505-2E9C-101B-9397-08002B2CF9AE}" pid="4" name="MSIP_Label_b5a65d61-d7b8-421d-8c35-77932271ec4e_Method">
    <vt:lpwstr>Standard</vt:lpwstr>
  </property>
  <property fmtid="{D5CDD505-2E9C-101B-9397-08002B2CF9AE}" pid="5" name="MSIP_Label_b5a65d61-d7b8-421d-8c35-77932271ec4e_Name">
    <vt:lpwstr>White</vt:lpwstr>
  </property>
  <property fmtid="{D5CDD505-2E9C-101B-9397-08002B2CF9AE}" pid="6" name="MSIP_Label_b5a65d61-d7b8-421d-8c35-77932271ec4e_SiteId">
    <vt:lpwstr>d9d3d3ff-6c08-40ca-a4a9-aefb873ec020</vt:lpwstr>
  </property>
  <property fmtid="{D5CDD505-2E9C-101B-9397-08002B2CF9AE}" pid="7" name="MSIP_Label_b5a65d61-d7b8-421d-8c35-77932271ec4e_ActionId">
    <vt:lpwstr>70ebe81e-f795-4dff-8659-989996e3aa32</vt:lpwstr>
  </property>
  <property fmtid="{D5CDD505-2E9C-101B-9397-08002B2CF9AE}" pid="8" name="MSIP_Label_b5a65d61-d7b8-421d-8c35-77932271ec4e_ContentBits">
    <vt:lpwstr>0</vt:lpwstr>
  </property>
</Properties>
</file>